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ink/ink3.xml" ContentType="application/inkml+xml"/>
  <Override PartName="/ppt/ink/ink4.xml" ContentType="application/inkml+xml"/>
  <Override PartName="/ppt/ink/ink5.xml" ContentType="application/inkml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0" r:id="rId3"/>
    <p:sldId id="274" r:id="rId4"/>
    <p:sldId id="273" r:id="rId5"/>
    <p:sldId id="275" r:id="rId6"/>
    <p:sldId id="276" r:id="rId7"/>
    <p:sldId id="27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2:54:53.32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3447 4952 220 0,'-7'-3'82'0,"7"0"-64"0,0 3 22 0,0 0 4 15,0 0-7-15,0 0 1 16,0 0-7-16,0 0 1 16,0 0-18-16,0 0 7 0,3 0 3 15,4 0 3-15,4 0 3 16,10 0-5-16,14 0-3 15,4 0-8-15,17-3-4 16,4-4 6-16,22-5 3 16,27-4-5-16,7-6-3 15,29-9-2-15,17-4-1 16,1-5-2-16,16-1 1 0,-9 3-2 16,-1 4 2-16,-10 5 2 15,-22 7 2-15,-20 7-1 16,-25 5 1-16,-22 1-6 15,-13 3-1-15,-12 3 0 16,-16-1 0-16,-8 4-2 16,-7 0 1-16,-3 0-2 15,-4 4 2-15,-4-1-7 16,-3-3 1-16,0 3-28 16,-3 0-9-16,-1 0-37 15,-3 3-14-15,0 4-108 16,-4 2-53-16,-3-2 129 15</inkml:trace>
  <inkml:trace contextRef="#ctx0" brushRef="#br0" timeOffset="1394.74">18030 4870 212 0,'-3'4'82'0,"6"-4"-64"0,-3 0 11 0,0 0-1 16,0 0-1-16,0 0 1 16,0 0-7-16,0 0 0 0,0 0-12 15,0 3 6-15,0 0 4 0,0 0 1 16,0 0 0-16,0 0 1 15,0-3 1-15,0 0-3 16,4 7 0-16,3-4-4 16,4-3 1-16,3 6 0 15,3-3-1-15,8-3 1 16,10 6 0-16,25-6 3 16,25 0 0-16,14 0-2 15,35-6 0-15,14 6-5 16,28-3-2-16,11-3-4 15,7 6-1-15,7 0-1 16,-10 0 0-16,10 0 2 0,-25 6 1 16,-24-3-1-16,-28 6 1 15,-19-2-2 1,-20-4 2-16,-21-3-6 0,-15 6-1 16,-10-3 2-16,-7 0 1 15,-8 1-4-15,-3-1 1 16,-3 0-2-16,-4-3 0 15,0 3 2-15,0-3 2 16,-3 0-1-16,0 3-1 16,-4-3 1-16,0 0 1 15,0 0-1-15,-4 0 2 16,-3 0-2-16,0 0-1 16,0 0-6-16,0 0-4 0,0 0-10 15,0-3-2-15,0 0-20 16,0 0-6-16,-3 0-34 15,-1-1-12-15,1 4-85 16</inkml:trace>
  <inkml:trace contextRef="#ctx0" brushRef="#br0" timeOffset="4608.39">3387 5435 236 0,'0'-16'88'0,"0"7"-69"0,0-4 15 0,0 7 1 0,0 0-3 16,0-1 3-16,0 1-2 16,0 0 0-1,0 6-18-15,0 0-2 0,0 3 0 0,0 6-1 16,0 4 3-16,0 6-8 16,0 6-2-16,0 6 1 15,0 10 3-15,3 12-4 16,1 4-1-16,3-4 0 15,0 7 0-15,0-7 0 16,0-3 0-16,0 10-5 16,0-7 1-16,0-3 2 15,0-3 3-15,-3-6-2 16,-1-7-2-16,1-5-5 16,-4-4 0-16,0-6-44 15,-4-10-18-15,1 0-75 16</inkml:trace>
  <inkml:trace contextRef="#ctx0" brushRef="#br0" timeOffset="4866.749">3108 5849 260 0,'-11'-3'99'0,"18"3"-77"0,4-7 20 0,0 1 6 16,10 3-11-16,3-3 1 0,1-4-15 16,10 1-4-16,4-1-11 15,0 1-5-15,10 0-2 0,8 2-1 16,-4 4 2-16,3 3-17 16,-10 0-6-16,0 0-41 15,-4-3-15-15,-10 3-61 16</inkml:trace>
  <inkml:trace contextRef="#ctx0" brushRef="#br0" timeOffset="5601.633">4170 5429 224 0,'0'-10'85'0,"3"1"-66"0,-3-4 23 0,0 4 8 15,0-1-4-15,-3-2 2 16,3 2-6-16,-7 1-2 16,-4 3-22-16,-6 3-6 0,-5 3-4 15,5 0 0-15,-15 9 0 16,7 0-4-16,-6 4-1 16,6-4-3-16,4 7-1 15,3-3 1-15,4-1 0 16,3-2-3-16,8 5 0 15,-1-5-1-15,4-1 3 16,7 0 0-16,4 1 1 0,10-1 0 16,7 1 0-1,8 2 0-15,-5 7 2 0,8 3 1 16,0 12 3-16,-7-8-5 16,-1 14-3-16,1-5 3 15,-7 2 3-15,0 1-1 16,-8-7-2-16,-10-2 4 15,0 2 1-15,-3-3 4 16,-8-3 4-16,-3-3-4 16,-3-3 0-16,-8 3-4 15,-10-6-1-15,3-4 1 16,-3-2 3-16,0-4-2 16,-8-6-2-16,5-3-2 0,2-7-3 15,8 1-2-15,4-4 1 16,3-2 1-16,10-4 0 15,15-6 0-15,10-10 0 16,7-18-3-16,11-7 2 16,10-5 1-16,-3-7 2 15,7-4-1-15,0-8-1 16,-4-1 1-16,-6 7 1 16,-19 12-1-16,-10 12-1 15,-14 11 1-15,-10 14 1 16,-4 17-3-16,-14 12-2 15,-1 9 2-15,-2 13 2 16,2 13-5-16,1-4 1 16,0 0-1-16,10-2 2 15,11-4-17-15,7-3-7 0,7 0-35 16,11-1-13-16,0-2-44 16,13 3-15-16,1 6 11 15</inkml:trace>
  <inkml:trace contextRef="#ctx0" brushRef="#br0" timeOffset="5929.422">4978 5563 272 0,'0'-28'101'0,"3"19"-78"0,-3-1 28 0,0 4 10 15,0 3-12-15,0 0-4 16,-3 3-14-16,-4 0-5 16,0 3-15-16,-4 6-2 0,-3 10-2 15,0 9-1-15,0 10-1 16,-4 6-3-16,-3 0-2 16,-4 9 1-16,4-9-1 15,-4 9 0-15,8 1 0 16,-8-7 2-16,7-3 1 15,4-7-6-15,4-12 0 16,3-6-43-16,3-3-17 16,4-16-47-16,4-7-19 15,-1-2-2 1</inkml:trace>
  <inkml:trace contextRef="#ctx0" brushRef="#br0" timeOffset="6201.376">4688 5438 336 0,'-10'0'126'0,"10"-3"-98"0,3 3 12 15,-3 0-2-15,7 3-1 16,0 3 2-16,4 4-13 16,0 5-3-16,3 10-13 15,0 13-2-15,0 12 2 0,7 7-6 0,-7-7 0 16,11 6 0-16,0-9 0 15,6-6-5-15,1 0-1 16,-7-4-24-16,3-18-7 16,0 0-24-1,-3-13-6-15,0-6-53 0,-8 0-23 16,-3-9 21 0</inkml:trace>
  <inkml:trace contextRef="#ctx0" brushRef="#br0" timeOffset="6786.025">5182 4990 264 0,'-3'-19'101'0,"6"9"-78"0,4-2 22 15,-3 6 6-15,-1-1-7 16,1-2 1-16,-1 9-12 15,-3 0-5-15,8 0-16 16,2-3 6-16,1-4 4 0,3 7-2 16,3-3 0-16,12-3-5 15,6 6-1-15,7 0-2 16,4 0 0-16,-7 6 0 16,-4-3 0-16,-10 4 2 15,-4-4 2-15,-14 9-5 0,-7-2-1 16,-3 2-6-1,-8 1-1-15,-7-1-1 0,4 1-2 16,0 3 1-16,0-7-1 16,0 10 0-16,3 6 2 15,4-3-1-15,4 3-1 16,6 0-2-16,8 3 1 16,3-3 1-16,11 4 0 15,3-4 0-15,4 3 0 16,-1-3 0-16,-2 3 0 15,-5-3 0-15,1 0 2 16,-14-3 3-16,-1-3 4 16,-6 6 0-16,-8-6 0 15,-6-3-5-15,-19-1-1 16,-6 1 1-16,-7-3 0 0,-4-1-5 16,0 4 1-16,4-4-2 15,-1-5-2-15,5-4-26 16,2-3-10-16,8 0-31 15,-4 0-10-15,8 0-36 16,2 9-14-16,-2 4-23 16</inkml:trace>
  <inkml:trace contextRef="#ctx0" brushRef="#br0" timeOffset="7656.073">1842 7238 200 0,'0'-7'77'0,"0"7"-60"0,-4 0 8 15,4 0 2-15,0 0-5 16,0 0 1-16,0 0 5 15,7 0 3-15,0 0-17 16,7 0 7-16,4 0 3 0,3 0 3 16,4-3 1-16,21-3-2 15,21-6-1-15,3-7-6 16,4-3-1-16,14-3-4 16,15-7 1-16,3 4-2 15,-1 0 0-15,19 0 4 16,13 3 3-16,1 3-6 0,24 0-1 15,1 3-5-15,9 3 0 16,26 1-3-16,0-1 0 16,20 0-3-16,8 4 1 15,17-7 0-15,15 9 1 16,0-2 0-16,20-1 2 16,-3 4-3-16,8 0 0 15,13 2 1-15,-10 4 0 16,17 0-5-16,8 0 1 15,-1 0 2-15,15-4 1 16,20-2-1-16,12-4-2 16,6-2 1-16,4-4-1 15,14 0 0-15,21 4 2 16,0-1-1-16,-3 3-1 0,-8 7 1 16,-3 6 1-16,4 3-1 15,77 0-1-15,-24-3 1 16,-36 0-1-16,-28 0 0 15,0 3 2-15,-18 4-1 16,-42 2-1-16,-3 1 1 16,-50 2-1-16,-11 1-3 15,-45 2 2-15,-39-2 1 16,-25 6 2-16,-21-7-3 16,-21-2 0-16,-28-4 3 15,-22 0 3-15,-17-3-18 16,-14-3-8-16,-15 0-38 15,-17-3-15-15,-7 0-32 16,-7 3-11-16,0-3-41 16</inkml:trace>
  <inkml:trace contextRef="#ctx0" brushRef="#br0" timeOffset="9008.582">7451 5356 236 0,'0'-21'88'15,"3"5"-69"-15,4-9 19 0,-3 15 6 0,-1 1-3 16,1-4 2-16</inkml:trace>
  <inkml:trace contextRef="#ctx0" brushRef="#br0" timeOffset="9172.814">7486 5256 568 0,'11'13'42'0,"-1"9"-4"0,1 9-16 16,3 7-4-16,-7 12-8 16,0 19-2-16,0 6-4 15,0 3-1-15,0-2-1 16,-3-1 1-16,-1 0-4 15,1-3 0-15,-1-9-12 16,1-16-5-16,-4-13-45 16,0-5-21-16,0-17-87 15</inkml:trace>
  <inkml:trace contextRef="#ctx0" brushRef="#br0" timeOffset="9397.383">7168 5679 296 0,'-3'7'110'0,"14"-7"-86"0,10-7 18 0,-4 4 3 15,19-6-4-15,20-4 0 16,11 1-5-16,7-1-2 16,0 1-19-16,7 2-7 0,1 4-3 15,-5 6-3-15,-10 3 1 16,-7 0-13-16,-7 4-6 15,-7-1-53-15,-4-3-22 0,-6 3-75 32</inkml:trace>
  <inkml:trace contextRef="#ctx0" brushRef="#br0" timeOffset="9937.583">8287 5124 292 0,'-25'-40'110'0,"22"30"-86"0,-5-2 13 0,8 2 0 15,0 7-5 1,4-6 1-16,3-1-3 0,4 1 1 16,3 3-17-16,7-4 5 0,7 4 2 15,7 0 0-15,8 6 2 16,-1 3-4-16,4 3-2 15,3 7-3-15,8 6 1 16,10 18-2-16,-4 7 2 16,-6 9-2-16,-11 1 0 15,-8-1-3-15,-13 0 1 16,-11 4-4-16,-14 5-2 16,-10 11 0-16,-15-8-1 15,-10-2-2-15,-4-3-2 16,-3-4 1-16,-4-6-1 15,0 0 0-15,-4 4 0 0,12-7-3 16,6-3 2-16,11-7-1 16,14 1 0-16,10-4 4 15,11-9 1-15,7-3 1 16,8-6 2-16,13-6 1 16,22-4 1-16,-1-6-4 15,1 0-1-15,-5-6-1 16,-6 6-2-16,-7-4 1 15,-3-2 1-15,-5 6-17 16,-2-3-6-16,-5-3-32 16,-2 6-11-16,-1-7-27 15,0 1-10-15,4 0-84 16</inkml:trace>
  <inkml:trace contextRef="#ctx0" brushRef="#br0" timeOffset="10447.634">9991 5328 296 0,'14'-25'110'0,"-7"16"-86"0,-4 6 24 16,-3 3 5-16,0 0-8 16,4 3 0-16,-4 6-10 15,-4 7-2-15,-3 6-18 16,-3 6 2-16,-8 3 1 0,-7 16-8 16,-13 19-3-16,-5 3-4 0,-3 0 0 15,1-3-2-15,2 0 2 16,8 0-2-16,3 3-1 15,4-10 1-15,3-5-1 16,4-11-29-16,3-11-13 16,4-10-25-16,4-10-8 15,3-12-31-15,3-12-12 16,1-7-3 0</inkml:trace>
  <inkml:trace contextRef="#ctx0" brushRef="#br0" timeOffset="10703.1">9550 5419 356 0,'-7'-19'132'0,"10"16"-103"15,1 0 16-15,3 3 0 0,3 0-8 16,4 6 3-16,4 4-16 16,3 5-4-16,4 7-12 15,3 25-3-15,4 13 1 0,0 9-5 16,3-3-1-16,0-3 2 15,1-1 1-15,-5-5-1 16,1-7-2-16,0-13-21 16,-8-8-11-16,-2-17-31 15,-5-12-10-15,1-9-32 16,0-4-13-16,-1-15-8 16</inkml:trace>
  <inkml:trace contextRef="#ctx0" brushRef="#br0" timeOffset="11185.87">10185 4883 268 0,'0'-16'101'0,"7"7"-78"0,3 0 13 0,-3 2 2 15,4-2-5-15,3-1 3 16,4 4-5-16,-1 0-1 16,8 3-17-16,3 3 8 0,1 0 2 15,-5 6 4-15,1 3 3 0,-4 4-7 16,-3 6-4-16,-4 3-5 16,-7 0 1-16,-7 6-4 15,-4 6-1-15,-6 1-4 16,-4 3 1-16,-8 9-4 15,-2 3 0-15,-1-6-1 16,0-7 1-16,1 1-2 16,3-7-1-16,3-3 1 15,7-2-1-15,11-1 0 16,7-3 2-16,11-4 1 16,10-2 3-16,8-3-3 0,2-4 0 15,1-3-1-15,0-3 1 16,-4-3-4-16,0 0 0 15,-3 0-1 1,-4 0-2-16,-6 0-52 0,-5 0-23 16,1 0-53-16,0 7-105 31</inkml:trace>
  <inkml:trace contextRef="#ctx0" brushRef="#br0" timeOffset="12879.301">22775 4877 228 0,'11'-3'85'0,"-4"-4"-66"0,4 4 10 0,-4 0-1 15,7 0-1-15,3 0 1 16,12 0 0-16,16 0 0 15,33-7-15-15,24 1 3 0,29-1 2 16,31 1-4-16,22 6 0 16,17-4-8-16,10 7-2 15,1 0 0-15,-11 0 2 16,4 0-5-16,-25-9-1 16,-32 6 2-16,-28-3 1 0,-25-4-8 15,-31 1-2-15,-26-1-51 16,-24 10-24-1,-21 0-64-15</inkml:trace>
  <inkml:trace contextRef="#ctx0" brushRef="#br0" timeOffset="13153.729">23153 5275 332 0,'-46'28'123'0,"64"-22"-95"0,20 4 3 0,-6-10-6 16,18-6-2-16,24 2 3 15,39-5-9-15,14-7-5 16,31 4-7-16,8-1-2 0,-11 7 1 16,1 6-5-16,-15 0 1 15,-21 0-11-15,-25 0-5 16,-18 0-30-16,-20 0-12 15,-15-3-94 1,-17 3-40-16,-22-6 99 16</inkml:trace>
  <inkml:trace contextRef="#ctx0" brushRef="#br0" timeOffset="14009.304">7204 4664 196 0,'7'-16'74'0,"0"13"-58"0,-4-4 14 15,1 7 1-15,3-9-1 0,4 9 2 16,3 9-4-16,7-9 0 16,4 0-16-16,13 7 9 0,12-4 2 15,10-3 0-15,3 0 0 16,22-10-8-16,21 1-4 16,3-4-4-16,18 1 0 15,18-1-2-15,-4 4 0 16,10 0-3-16,8 2-2 15,-4-2 3-15,8-7 0 16,-1 4 3-16,-7-4 1 16,8-3-1-16,-5 4-1 15,-13-1-3-15,-8 3 1 16,-2 7-2-16,-12 3-1 16,-24 6-2-16,-18 3-1 0,-21 4-25 15,-21 2-9-15,-15-5-30 16,-9-1-12-16,-15 0-62 15</inkml:trace>
  <inkml:trace contextRef="#ctx0" brushRef="#br0" timeOffset="14411.366">7655 4867 228 0,'-17'-3'85'0,"17"0"-66"0,-7 6 16 0,7-3 6 16,-4 3-4-16,4 0 0 15,0 4 2-15,4-1 0 16,3-3-21-16,10 0 9 0,8-3 4 16,28-6-1-16,25-3 0 15,17-7-13-15,42-6-3 16,15 0-6-16,39 0 0 16,-4 13-5-16,21-1 0 15,-11 7-1-15,-13 3-2 0,-8 0 1 16,-17 0-1-1,-32-6-14-15,-25-7-3 16,-17-5-40-16,-18-4-17 0,-11 3-108 16</inkml:trace>
  <inkml:trace contextRef="#ctx0" brushRef="#br0" timeOffset="15569.534">27760 4720 224 0,'-3'-6'85'0,"10"3"-66"0,3-7 12 0,-3 4 3 15,7 0-3-15,4-1 4 16,3-2-6-16,7 3-1 16,8 6-15-16,10 0 8 0,6 6 5 15,15-3-5-15,36 3-2 16,20-3-9-16,25 10-2 15,18 3-4-15,0 6-1 16,14 3-1-16,-21-3 1 0,-25 3-37 16,-25-3-17-16,-24-3-93 15,-22-1-64 1,-27-5 84-16</inkml:trace>
  <inkml:trace contextRef="#ctx0" brushRef="#br0" timeOffset="15777.732">28078 5062 348 0,'-50'12'129'0,"57"-9"-100"0,25 4 7 0,-7-4-2 16,17-3-11-16,39-6-1 16,29 2-10-16,24-2-5 15,24 6-4-15,-9 3-3 0,6 4 1 16,-18 5-32-16,-20 7-14 15,-26 6-116 1,-34-3-58-16,-29-6 105 16</inkml:trace>
  <inkml:trace contextRef="#ctx0" brushRef="#br0" timeOffset="15958.807">28353 5272 304 0,'7'-3'112'0,"42"3"-87"0,46-3 11 0,-45-1-2 16,38 4-17-16,28 0-4 0,15 10-22 15,7 2-6-15,-8 4-92 16,-17-3-41-16,-14 9 35 16,-18-10 22-16</inkml:trace>
  <inkml:trace contextRef="#ctx0" brushRef="#br0" timeOffset="16813.046">12626 4701 220 0,'-4'-9'82'0,"4"6"-64"0,0-1 20 0,0 4 3 0,0 0-8 15,0 0 0-15,4 0-1 16,7 4 0-16,10-4-17 16,10 0 6-16,15 0 3 0,11-4-6 15,27-5 0-15,26 0-9 16,10-1-1-16,24 1-4 15,1 6-1-15,-7-4-1 16,-1 7-2-16,-6-9-28 16,-22 9-14-16,-21 0-29 15,-24 0-11-15</inkml:trace>
  <inkml:trace contextRef="#ctx0" brushRef="#br0" timeOffset="17038.141">12873 4958 264 0,'-57'22'101'0,"50"-16"-78"0,11 1 6 0,6-7-2 16,8 0-4-16,10-3 1 16,25-4 0-16,28-5 0 15,15-4-13-15,17 0-2 0,17 1-2 16,-6-1-3-16,-15 7-3 15,-10 9-27-15,-11 0-10 16,-21 0-55-16,-21 0-21 0,-18 9-2 16</inkml:trace>
  <inkml:trace contextRef="#ctx0" brushRef="#br0" timeOffset="17220.693">13120 5052 272 0,'-127'35'104'0,"109"-23"-81"0,1 4 3 15,17-13-4-15,10-3-5 16,22-6 1-16,28-7-3 16,21-2 1-16,28-7-9 15,25 0 0-15,0 3 3 0,8 0-8 16,-1 3-3-16,-25 7-55 16,-21 3-25-16,-14 3-52 15</inkml:trace>
  <inkml:trace contextRef="#ctx0" brushRef="#br0" timeOffset="17788.587">12005 5833 296 0,'-3'0'112'0,"10"0"-87"0,3-3 24 0,1-3 6 16,10 3-5-16,11-7 0 16,10 1-10-16,11-1-5 15,3 1-19-15,1 3-1 0,6 2-1 16,15 4-7-16,7 0-4 16,-4 4-2-16,-7-1 1 15,-7 0-3-15,-4 0 0 16,-3-3-23-16,-7-3-12 15,-7-3-25-15,-11-4-12 16,-6-5-38-16,-5-1-15 16,-6-3 1-16</inkml:trace>
  <inkml:trace contextRef="#ctx0" brushRef="#br0" timeOffset="18136.323">12982 5328 328 0,'-17'0'123'0,"17"0"-95"0,7 10 18 16,0-7 4-16,7 3-4 15,14 3 5-15,14 1-11 16,11-1-4-16,7 1-20 16,7-4 1-16,14-3 3 0,11 0-7 15,-4 0-2-15,-7 4-4 16,-13 2 0-16,-16 0 2 0,-6 4 2 15,-17 12-3-15,-12 6 0 16,-10 16-5-16,-14 13 0 16,-10 0-3-16,-12-1-1 15,-6 1 1-15,-4-1 2 16,4 1-1-16,3-10-1 16,4 0-6-16,3-12-4 15,8-10-52-15,3-9-23 16,6-3-61-16,12-7-25 15,3-6 16 1</inkml:trace>
  <inkml:trace contextRef="#ctx0" brushRef="#br0" timeOffset="19846.004">3478 8501 248 0,'11'-69'93'0,"-4"51"-72"0,11-8 14 0,-11 17 0 16,3 0-1-16,1 2 2 16,-1 1 3-16,5 3 0 15,2 6-21-15,1 16 7 0,3 31 5 16,-3 25-5-16,-8 19-2 16,-3 44-11-16,-3 10-3 0,-4 43-5 15,-4-9-3 1,-6 19 2-16,-8-13 0 0,4-25-1 15,-4-10-2-15,4-5 1 16,7-26-1-16,0-25-3 16,4-12 2-16,3-26-23 15,0-15-10-15,3-15-24 16,4-20-11-16,0-15-16 16,-3-16-5-16,3-13-35 15</inkml:trace>
  <inkml:trace contextRef="#ctx0" brushRef="#br0" timeOffset="20221.927">4216 8147 276 0,'31'-75'104'0,"-20"53"-81"0,3-6 5 0,-7 24-2 16,-3 8 0-16,-4 14 7 16,-4 20-5-16,-6 12 0 15,-8 16-15-15,-3 22 1 0,-4 9 0 16,0 3-3-16,4-9-1 16,-3 3 2-16,6-3 5 15,7 0-7-15,11-12-3 16,14-20-4-16,15-12 0 15,2-12-2-15,12-10 2 0,17-9-2 16,3-7 2-16,11-9 0 16,0-3 3-16,-10-3-14 15,-8-1-5-15,-6 4-35 16,-15 0-14-16,0 0-34 16,-6 0-15-16,-1-7-17 15</inkml:trace>
  <inkml:trace contextRef="#ctx0" brushRef="#br0" timeOffset="20521.595">4851 8282 272 0,'-7'-47'104'0,"10"22"-81"0,1-13 16 0,-1 22 1 15,1-2-5 1,-1 8 18-16,1 20-12 15,-4 15-22-15,-4 15 0 0,1 20 1 16,-4 34-2-16,-4 19-1 16,-3 28-7-16,-4 22-4 15,1 19-3-15,-4 9 0 16,-4-12-2-16,7 9-1 16,4-22-2-16,4-21-1 15,6-20-3-15,4-12-1 0,7-16-34 16,4-15-15-16,3-23-29 15,3-15-9-15,15-19-49 16</inkml:trace>
  <inkml:trace contextRef="#ctx0" brushRef="#br0" timeOffset="20927.684">5764 9254 280 0,'7'-47'104'0,"1"25"-81"0,-1-3 3 0,-4 22-4 16,-3 3 3-16,0 3 7 15,-3 12-4-15,-4 11 0 16,-8 14-15-16,-2 23-1 0,-8 19-1 16,-7 5-4-16,-6 4 1 15,-15 32-5-15,0-7-2 16,3-7 0-16,4-5 1 15,8-7-3-15,-1-9 0 0,14-22-39 16,4-10-15-16,7-18-46 16,10-19-18-16,4-16 3 15</inkml:trace>
  <inkml:trace contextRef="#ctx0" brushRef="#br0" timeOffset="21182.391">5274 9194 304 0,'-11'-6'115'0,"19"6"-89"0,-1 19 12 0,0-10-1 15,0 13-9-15,10 10 0 16,8 21-6-16,10 25-2 16,11 7-11-16,-4 9-3 0,4 25-2 15,0-3 0 1,-3 0 0-16,-12-34-2 0,12 18 1 15,-15-22-4-15,4-12-2 16,-4-28-34-16,4-26-12 16,-8-12-58-16,8-12-23 15,-7-23 6 1</inkml:trace>
  <inkml:trace contextRef="#ctx0" brushRef="#br0" timeOffset="21767.275">6092 7865 304 0,'-14'-16'112'0,"14"10"-87"0,4-10 13 16,-1 7-1-16,4-1-11 15,1 1-3-15,6 0-2 16,7-1-1-16,7 1-11 16,0-1 3-16,15 10 4 0,10 0 7 15,3 7 6-15,-7-1-10 0,-6 3-1 16,-12 4-1-16,-9 3 1 16,-15 2-4-16,-14 1 0 15,-11 9-8-15,-7 10-2 16,-3 3-2-16,0-4-2 15,3 7-2-15,7-6-1 16,8-4-1-16,3 1 3 16,10-4 0-16,11-3 1 15,8-2 0-15,13-1 0 16,4 0 2-16,7 3 1 16,3 6-4-16,-3 4 1 15,-4 9 2-15,-7 0 1 16,-6-6 5-16,-8 6 5 15,-11-9-1-15,-6-1 3 16,-8-5-6-16,-6-1-3 0,-11-3-6 16,-15-3 0-16,-20-3 0 15,-4 3 2-15,-11 3-1 16,8-2-1-16,-4-8-2 16,7 1-1-16,0-3-16 15,18-4-5-15,28-2-89 16,14-10 4-1,10 6-1-15,18-3-55 16</inkml:trace>
  <inkml:trace contextRef="#ctx0" brushRef="#br0" timeOffset="22322.981">7158 9649 272 0,'-32'19'101'0,"25"-16"-78"0,0 3 13 16,7-6 0-16,0 0-2 15,0 0 5-15,0 0-5 16,11-6 2-16,6-4-20 0,8-2 8 0,21-7 4 16,24-6-9-16,1 6-3 15,10-3-9-15,4 13-5 16,10-4-1-16,4 4 1 15,-4 3 1-15,-10 6 1 16,-4 0-2-16,-4 0-2 16,-6 0-19-16,-11 0-8 15,-7-7-37-15,-7 1-16 16</inkml:trace>
  <inkml:trace contextRef="#ctx0" brushRef="#br0" timeOffset="23013.664">8403 8461 124 0,'0'-32'46'0,"11"20"-35"0,6-7 18 16,-10 9 9-16,4 1-4 15,0 0 3-15,-4 2-4 16,0-2 2-16,0 0-19 16,-4-1 2-16,1 1 2 0,-1 3-5 15,1-1 2-15,-1 1-1 16,4 0 2-16,1-1 1 0,2 1 3 15,4-3-3-15,7-7-2 16,8 4-1-16,13-7 0 16,21-6-4-16,12 0-2 15,2 6-4-15,8 12-1 16,14 14-3-16,3 12-2 16,-3 6 7-16,-11 3 3 15,-11 9 1-15,-2 11 3 16,-8 17-1-16,-7 11 0 15,-15-4-5-15,-13 6 0 16,-21 7-3-16,-18 12 0 0,-11 10-3 16,-17-7 1-16,-22 3-2 15,-20 17 2-15,-4-8-2 16,-1-8-1-16,5-7 1 16,-1 0-1-16,8 0-3 15,10-12 2-15,14-6-4 16,18-17 1-16,17-12 2 15,18-12 3-15,14-10 6 16,11-9 4-16,17-10 0 16,33-12 1-16,13-12-2 15,4-4 1-15,13 0-8 16,5 0-4-16,-8 7 2 16,-14-1 1-16,-13 4-20 15,-5 2-8-15,-17 4-25 0,-10 3-7 16,-12 0-25-16,-9 3-8 15,-1 4-66 1</inkml:trace>
  <inkml:trace contextRef="#ctx0" brushRef="#br0" timeOffset="23314.689">11240 8715 300 0,'14'-32'112'0,"0"7"-87"0,10-3 20 16,-13 22 4-16</inkml:trace>
  <inkml:trace contextRef="#ctx0" brushRef="#br0" timeOffset="23478.131">11310 8630 593 0,'-14'34'42'0,"-11"7"-22"15,-10 19-10-15,-7 24-4 0,-11 10-3 0,0-3-2 16,-11 22 0-16,-6 6 1 16,-1-6-1-16,4-9-1 15,7-7-2-15,11-6 1 16,6-13-30-16,12-15-12 16,6-16-38-16,14-25-110 31</inkml:trace>
  <inkml:trace contextRef="#ctx0" brushRef="#br0" timeOffset="23748.59">10619 8784 296 0,'-29'-32'112'0,"26"26"-87"0,3 6-7 0,3 9 15 16,1 16-7-16,3 10 1 15,7 21-1-15,7 20-15 16,7 2 4-16,8 7 3 0,3 18-8 16,3 7-3-16,0-7-4 15,1-9 0-15,-5-6-2 16,-2-6 2-16,-1-7-9 16,-3-19-1-16,-4-12-25 15,0-12-11-15,-3-17-25 0,-4-15-7 16,0-3-55-1</inkml:trace>
  <inkml:trace contextRef="#ctx0" brushRef="#br0" timeOffset="24306.647">11490 7677 244 0,'7'-44'90'0,"0"28"-70"0,4-6-3 16,-4 13-7-16,0-1 3 15,3 1 6-15,4 3 3 16,4-1 2-16,7 1-13 15,10 0 7-15,11 0 2 0,7 6 1 16,0 6 2-16,3 6-2 16,4 7-1-16,0 6-8 15,-7 4-3-15,-11 5 6 16,-10 1 4-16,-14-1 2 16,-11-3-1-16,-14 10-8 15,-11 3-5-15,-3 6-7 16,-7 4 0-16,-4-1 0 15,0 3 0-15,1-6 0 0,-1-3 0 16,7 0 2-16,7-6 1 16,11-3 1-16,14 0 0 15,8-4 0-15,6-9 2 16,10 0-3-16,15-12-2 16,18-7 6-16,6-3 3 15,-3 0-5-15,-3 0-3 16,-8 1 1-16,-6 2 0 15,-4 0-23-15,-8 3-12 16,5-2-34-16,-8-1-16 16,0-3-66-16,1 3-57 15,-5-2 80-15</inkml:trace>
  <inkml:trace contextRef="#ctx0" brushRef="#br0" timeOffset="25429.943">12947 9110 272 0,'-14'-3'101'0,"14"-4"-78"0,7-2 4 0,0 3-1 15,7-7 0-15,11-6 7 16,17 0-3-16,18-3 0 16,7 1-17-16,4 2 1 0,10 0 2 15,11 6-10-15,-1 10-4 16,-6 6-1-16,-7 7-1 15,-4 2 0-15,-7 1 2 16,-4 3-21-16,-6-4-7 16,-8 1-38-16,-7-7-16 15,-6-3-60 1</inkml:trace>
  <inkml:trace contextRef="#ctx0" brushRef="#br0" timeOffset="26135.813">14157 7937 304 0,'-4'-19'112'0,"12"10"-87"0,6-7 9 16,-4 7-1-16,8-1-6 0,3-5 2 16,7-1-8-16,8-3 0 15,16-3-12-15,23 0 3 0,9 0 4 16,1 7-2-16,7 5 0 16,10 16-2-16,0-2 2 15,-10 11 2-15,-11 4 2 16,-14 0-8-16,-18 0-3 15,-13 3 0-15,-15 6 2 16,-14 3-2-16,-14 7-2 16,-14 3-5-16,-11 2 0 15,-3-2 0-15,-1-3 2 16,5 0-1-16,6-10-1 16,7-3-2-16,8 0-1 15,6-3 2-15,8-3 0 16,6-4 1-16,8-2 0 0,3 6 0 15,4-4 0-15,3 1-3 16,4 3 2-16,3 6 3 16,0-3 1-16,8 12-1 15,6 4 1-15,8 3-4 16,-5 3 0-16,-2 0 1 16,-8-4 0-16,-10 7 4 15,-11-6 2-15,-10-3 2 16,-15 9 2-16,-13 0 4 15,-12 3 1-15,-10-6-2 16,-3-3 0-16,-14-1-7 16,-22-2-4-16,-21-3-1 0,-3-1 1 15,-14-6-3-15,-11 4-2 16,17-10 2-16,15-7 2 16,17-5-2-1,15-4-2-15,17-6-40 0,18-3-19 16,17-4-85-16,22-5-36 15,6-10 17 1</inkml:trace>
  <inkml:trace contextRef="#ctx0" brushRef="#br0" timeOffset="28146.839">1774 7357 252 0,'-14'-3'93'0,"11"3"-72"0,-11 3-4 15,10 6-5-15,-3 7-3 16,0 3 2-16,-3 18 1 15,-1 23 2-15,4 9-7 16,3 9 7-16,4 35 5 0,7 22-4 16,0 44 0-16,8 28-7 15,-1 47-3-15,7 34-2 0,-4 10-3 16,-2 0 7-16,-1-3 5 16,-4-29 7-1,4-18 5-15,1-16-1 0,2-38-2 16,-3-56-11-16,18 25-4 15,3-22-2-15,15-21 0 16,13-23-5-16,1-22 1 16,6-15 0-16,8-13 2 15,14-3-1-15,13-10-1 16,5-6 1-16,20 0-1 16,18-2 0-16,18-5 0 15,28 1 0-15,25-6 2 16,28-3-3-16,46-4 0 15,42-3 3-15,32-6 1 0,42-6-1 16,36-3 1-16,17-7 0 16,32-6 1-16,17-6 2 15,39-4 1-15,131-18-1 16,-28-9-1-16,-4-4-6 16,11 7 1-16,-25 12-2 15,-11 9 0-15,-14 13-11 16,-27 10-7-16,-47 9 2 15,-46 6 2-15,-52 9 10 16,-47 4 5-16,-24-7 11 16,-53-6 3-16,-14-6 5 15,-50-6 3-15,-17-1-5 0,-28 1-1 16,-36 0-7-16,-38-1 0 16,-33 4-1-16,-24-3 1 15,-21-1 2-15,-17-9 4 16,-12-3 1-16,-10-18 3 15,-6-42-4-15,-8-9 0 16,-4-22-8-16,0-43-4 16,1-29-1-16,-4-54 1 15,3-46-3-15,-3-54-2 16,0-40-7-16,-3-35-4 16,-4-16 1-16,-8 26 2 15,-6 37 7-15,-7 72 2 16,-4 41 4-16,4 63 1 15,0 50-21-15,-1 38-8 0,5 37-185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2:55:24.75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3404 5084 200 0,'-14'-22'74'0,"14"19"-58"0,0-4 20 0,0 7 5 0,0 0-8 16,0 0-2-16,7-3 0 15,0-3 3-15,4 6-19 16,3-3 7-16,11-3 2 0,10 6 1 16,18-4 2-16,3 4-2 15,18 0 2-15,25-6-9 16,25 6-3-16,13 0-6 16,26-3-1-16,6-3-1 15,28 6 3-15,-6-13 1 16,21 1 3-16,-11-4-7 15,-21 0-4-15,3 1-2 0,-31-1 1 16,-25-3-30-16,-21 10-13 16,-29-1-65-16,-3 4-27 15,-14 0-28 1</inkml:trace>
  <inkml:trace contextRef="#ctx0" brushRef="#br0" timeOffset="916.8">17611 5140 260 0,'0'-16'99'0,"10"7"-77"0,11-4 7 15,-6 7-1-15,6-3-6 16,10-4-1-16,22 1 2 0,21-1 2 16,8 7-13-16,23-3 2 0,29-1 0 15,15 1-1-15,34 9 0 16,8-10-3-16,31 4 1 16,-7 0-4-16,18-1-2 15,-11 1 9-15,4 3 5 16,-29 0-4-16,-20 0 0 15,-22 3-9-15,-24 0-2 16,-29 0-2-16,-24 0 1 16,-19 0-9-16,-20 3-3 15,-14 0-22-15,-14 0-10 16,-11 0-11-16,-11 4-4 16,-7-1-31-16,-3 13-14 15,4-4-15-15</inkml:trace>
  <inkml:trace contextRef="#ctx0" brushRef="#br0" timeOffset="1891.342">2999 5949 200 0,'-32'19'77'0,"21"-10"-60"0,-3-2 17 0,11-4 6 16,-1 0-6-16,-3 0 3 0,4 0-4 15,3 0 0-15,-4 0-18 16,4 1 2-16,0-1 3 0,0 0 0 16,4-3 3-16,6 0 0 15,11 0 3-15,15 0-5 16,16 0-3-16,5 0-4 16,10 0 1-16,0-3-6 15,14-4-3-15,7 4-1 16,-10 3 1-16,-8 0-1 15,-6 0 0-15,-11 0-6 16,-18 0 1-16,-3 0 0 16,-4-3 0-16,-7 3-33 0,-7-3-13 15,1 0-52-15,2 3-22 16,4 6-36 0</inkml:trace>
  <inkml:trace contextRef="#ctx0" brushRef="#br0" timeOffset="2507.668">3852 5623 252 0,'-3'-22'93'15,"3"16"-72"-15,0-4 11 0,0 7 3 0,0-6-8 16,0 6-1-16,0 3-1 16,0 0-1-16,3-7-13 15,1-2 4-15,3 6 5 16,0-7-5-16,7-5 0 0,11 5-3 16,3-2 2-16,18-4-3 15,10 4-1-15,-3 2 0 16,7 4 1-16,-10 6-3 15,-5 6 0-15,1 10 4 16,-17 12 4-16,-5 13-2 16,-13 9 2-16,-8 0-5 15,-10 4-1-15,-7-1-6 0,-11-6-1 16,-6 9-3-16,-15 4-1 16,4 6 1-16,3-7 0 15,-4 1-3-15,12-13 2 16,6-9-1-16,11-1 0 15,7-6 2-15,7-5 0 16,10-8-3-16,4-5 0 16,11 6 4-16,10-10 3 15,8 4 3-15,-1-4 3 16,11-3-1-16,11-3 0 16,10 1-5-16,-4-1-3 15,1 0 2-15,-15 3 0 16,1-3-4-16,-19 0 1 15,-2-3 2-15,-8 0 1 0,0-3-21 16,-14 0-8-16,0-3-27 16,-3 0-9-16,-4-4-31 15,0 1-14-15</inkml:trace>
  <inkml:trace contextRef="#ctx0" brushRef="#br0" timeOffset="3304.991">4879 5472 260 0,'-7'-34'96'0,"10"21"-75"0,1-5 21 0,-1 8 6 16,8 4-11-16,-4 0-1 15,4 3-3-15,-4 6 1 16,3 6-18-16,1 7 2 0,-1 9 2 16,1 16-5-16,-4 15 0 15,0 10-7-15,-3-3 0 16,-4 2-3-16,0-8 2 15,-4 2 0-15,1 1 1 16,-1-4-2-16,1-5-1 0,-1-14-1 16,1 1 0-16,-1-13-5 15,4-3 1 1,0-6 2-16,0-7 3 0,4-3 0 16,-4-6 2-16,0 0-4 15,3-3 0-15,1-3-3 16,-1 0-3-16,-3-1 2 15,4 1 2-15,-1-3 0 16,1-4-1-16,-1 1 1 16,4-4 1-16,0-3-1 15,4-3 2-15,3 0-7 16,0 0 1-16,-3-3 3 16,6 0 2-16,1-3-3 0,3 6 1 15,0-6 0-15,4 3 2 16,-7 3-3-16,3 3 0 15,0 9-1-15,0 1 0 16,0 9 0-16,4 9 0 16,-4 1 4-16,4 9 3 15,0-1 0-15,-1 4 2 16,1 3 0-16,-7-3 1 16,-11 4 2-16,-4-5 1 15,-6 11-1-15,-4-1 1 16,-11-6-4-16,-7 3-2 15,-3 1-2-15,-7-7-3 16,-11 0-2-16,-11-4 1 0,1-5 1 16,-7-10 2-16,13 3-3 15,1-6-2-15,13 0-3 16,12 0-1-16,17-6-67 16,17 3-12-1,22-6-8-15,14-1-93 16</inkml:trace>
  <inkml:trace contextRef="#ctx0" brushRef="#br0" timeOffset="3977.759">5475 5269 264 0,'-10'-10'101'0,"10"4"-78"0,0 0 11 0,0 6-1 15,0 0-7-15,0 0 2 16,3 0-7-16,4 0-3 0,0 0-10 16,7 0 4-16,4-3 3 0,7-4-1 15,-4-2 2-15,7 0-3 16,4-1 0-16,3 4-1 15,-10 0 0-15,-1 6-6 16,-2 3-2-16,-1 3 0 16,-7 3 2-16,0 4 6 15,-10 3 4-15,-4-1-4 16,-8 1-2-16,-6 3-3 16,0 6-2-16,-3-3-6 15,-5 0 1-15,-2 0-2 0,3 0 0 16,-4-4 2-16,7 1 0 15,4 0 0-15,7 0 0 16,4-3 2-16,6-1 3 16,4-2 2-16,11-4 3 15,6 1 1-15,-2-1 1 16,6-9-6-16,4 6-2 16,6-3-4-16,5-3-1 15,-1 7 3-15,0-4 3 16,-3 6-2-16,-7-3-2 15,-7 1-33-15,-4-4-14 16,-4 0-34-16,-9-3-15 16,-8 6-81-16</inkml:trace>
  <inkml:trace contextRef="#ctx0" brushRef="#br0" timeOffset="5194.936">23368 5005 244 0,'-18'-12'90'0,"11"12"-70"0,4 0 6 0,3 0-1 16,0 0-3-16,0 0 4 15,0 0 3-15,3 3 2 16,4 0-16-16,7 0 11 0,8-3 6 15,13-3-1-15,32-3-1 16,25-1-10-16,17-2-2 16,36 0-11-16,-1 2-2 15,19 1-1-15,2 3 0 16,-13 0-2-16,0 3-2 16,-8 3 1-16,-20 3-1 0,-25 1-47 15,-22-1-18-15,-17 0-40 16,-24 7-14-16,-29 5-14 15</inkml:trace>
  <inkml:trace contextRef="#ctx0" brushRef="#br0" timeOffset="5421.174">23735 5400 328 0,'-53'19'123'0,"57"-13"-95"0,24-2 9 0,-4-4 0 15,19 0-1-15,27-10 3 16,36 1-15-16,14-4-6 16,35 1-11-1,4-1-5-15,-7 7-1 0,-4 3 1 0,-14 0 1 16,-25-1-32-16,-20 4-15 16,-19-3-44-16,-21 3-20 15</inkml:trace>
  <inkml:trace contextRef="#ctx0" brushRef="#br0" timeOffset="6111.123">7549 4939 292 0,'22'-12'110'0,"-15"2"-86"0,7 1 16 16,-4 0 2-16,8-1-10 16,7 4-1-16,17-3-4 15,25-4 0-15,18 1-15 16,10-4 2-16,28 0 0 0,12-3-5 16,2 1-3-16,18-1-6 15,-10 6 0-15,-11 1 0 16,-14-1 0-16,-11 4 0 15,-17 2 2-15,-18 1-17 0,-17 6-6 16,-19 3-41-16,-16 7-17 16,-15 2-80-1</inkml:trace>
  <inkml:trace contextRef="#ctx0" brushRef="#br0" timeOffset="6365.857">7786 5328 280 0,'-85'44'104'0,"78"-38"-81"0,4 1 12 0,3-7 0 16,10 0-1-16,18-3 4 16,25-4-8-16,11-8-3 0,13-7-15 15,29-13 6-15,14 1 2 0,4-4-10 16,10 0-3-16,3 4-5 15,-10 9 1-15,-21-3-4 16,-11 6 0-16,-10 0-43 16,-14 3-18-16,-15 6-112 15</inkml:trace>
  <inkml:trace contextRef="#ctx0" brushRef="#br0" timeOffset="6981.322">7616 5927 252 0,'-17'-6'96'0,"17"3"-75"0,0 0 14 0,0 3 3 16,7-4 0 0,3 1 2-16,8 0-5 0,3 0-1 15,11-3-19 1,17-1 4-16,15 1 2 0,3-3-9 0,0 3-4 16,0-1-5-16,4 4-3 15,-8 3 1-15,-3 0 1 16,-14 0-1-16,-7 0 2 15,-18 3-31-15,-7 0-11 16,-10 1-26-16,-12-1-12 16,-6 0-72-1</inkml:trace>
  <inkml:trace contextRef="#ctx0" brushRef="#br0" timeOffset="7266.525">7853 5579 260 0,'-4'-28'96'0,"11"12"-75"0,4 7 17 15,-4 9 3-15,4-3-2 16,6 3 4-16,-3 3-9 16,4 12-3-16,0 7-17 15,-1 16-2-15,-3 6 1 0,-3 0-5 16,-4 9-2-16,-3-3-3 15,-4 4 0-15,-4 5-2 16,0 1 2-16,4-4-2 16,0-12-1-16,4-3-21 15,3-19-9-15,4-13-38 0,6-15-14 16,4-7-67 0</inkml:trace>
  <inkml:trace contextRef="#ctx0" brushRef="#br0" timeOffset="7824.898">8551 5447 304 0,'22'-18'112'0,"-12"8"-87"0,4-2 15 0,-7 5 3 16,4 7-13-16,-4-3-2 15,0 3-14-15,-4 3-4 16,-3 7-6-16,-3 5 2 0,-4-2 0 0,-4-4 0 15,1 7-1-15,-1-3-1 16,4-1 2-16,0 1-3 16,4-4-2-16,3 1-3 15,0-4-1-15,3 3 2 16,4 1 2-16,0-10-2 16,4 6 0-16,3-6 3 15,0-6 1-15,7 2-1 16,11-2-2-16,0-3 1 15,3 9-1-15,4 0 2 16,0 0 3-16,-1 9-2 16,-2 7 0-16,-5 6 1 15,1 6 0-15,-4 7 2 16,-3-1 1-16,0 7-1 0,-4-4 1 16,-3 1 0-16,-4-3 3 15,-4-4-1-15,-3 0 2 16,-3-6 5-16,-8-3 2 15,-3 3-7-15,-7-9-4 16,-7-3-4-16,-7-1 0 16,-8-2-2-16,-6-1-1 15,-4-3 1-15,-3-3-1 16,3-3-9-16,4-3-4 16,-1-3-18-16,8-3-7 15,3-1-11-15,4 1-5 16,10-1-12-16,8 1-4 0,3-1-74 15</inkml:trace>
  <inkml:trace contextRef="#ctx0" brushRef="#br0" timeOffset="8227.93">8562 5382 248 0,'-4'-10'93'0,"8"4"-72"0,-1 0 16 0,-3 6 4 16,8-4-7-16,-1 1 3 16,0 3-6-16,3 0-1 15,4 3-17-15,4 1 5 0,3-4 5 16,14-4-3-16,8-2 0 15,10-3-5-15,7-7-1 16,0 0-6-16,0-2 0 16,3-4-5-16,1 3-2 15,-1 0-3-15,-6 7 1 16,-12 2 1-16,-9 7 2 16,-15 9 1-16,-11 7 3 15,-13 9-3-15,-11 3 0 16,-4-3-1-16,-3 9 1 0,0-6-9 15,3-3-3-15,4-6-46 16,7-4-19-16,11-2-107 16</inkml:trace>
  <inkml:trace contextRef="#ctx0" brushRef="#br0" timeOffset="9458.922">9589 5150 200 0,'10'-48'74'0,"-3"30"-58"0,0-4 18 0,-3 12 4 0,-1 7-5 16,1-3 1-16,-4 6-6 15,3 6 0-15,-3 10-16 16,0 15 9-16,0 19 2 0,-3 7 4 16,-1 2 1-16,1 7-11 15,-4 6-5-15,0 10-1 16,0-10 3-16,0-3-4 15,-4-13 0-15,4-2-2 16,0-10 0-16,0-10-4 16,0-12-1-16,0 3 1 15,0-12 0-15,0-1-2 16,-1-9 1-16,1-3-4 16,0-6 0-16,4-6 1 0,3-4 0 15,3-3 0-15,4-9 0 16,4 3-3-16,3-3 2 15,4-4-1-15,6-2 0 16,8 2 2-16,7 4 0 16,7 3 2-16,3 6 1 15,4 7 1-15,-3 5 0 16,-5 14 0-16,1-4 2 16,-7 12-3-16,0 4 0 15,-7 3 5-15,-8 0 3 16,-6-3 2-16,-7 6 3 15,-8-3-3-15,-6-3 2 16,-8 0-8-16,-10-4-4 0,-11 1-2 16,-14-7-1-1,-10 10-3-15,-11-9 2 0,7 5 1 16,7-5 2-16,7-1-10 16,7-3-4-16,11 1-25 15,7-4-11-15,7-3-15 16,10-3-4-16,8-7-45 15,10-2-20-15,10-7 6 16</inkml:trace>
  <inkml:trace contextRef="#ctx0" brushRef="#br0" timeOffset="10900.346">27503 4927 264 0,'-39'-10'101'0,"28"10"-78"0,-3-3 9 0,11 3 0 0</inkml:trace>
  <inkml:trace contextRef="#ctx0" brushRef="#br0" timeOffset="11049.306">27450 4917 503 0,'35'0'44'0,"18"7"-22"16,28-4-2-16,39-3 0 0,18 6-9 16,34-3-1-16,5 4-8 15,20-1-4-15,-10 3 1 16,-17-2 2-16,-12-1-18 16,-27 0-6-16,-32-3-96 15,-61 3-92 1</inkml:trace>
  <inkml:trace contextRef="#ctx0" brushRef="#br0" timeOffset="11244.19">27718 5099 316 0,'-11'16'121'0,"29"-7"-95"0,24 1 16 0,0-10-1 16,40 0-14-16,20 0-3 15,36 0-14-15,3 3-4 16,7 0-4-16,-4 13-4 0,-17-4 1 16,-24 7-65-16,-26 6-28 15,-24-12-57-15</inkml:trace>
  <inkml:trace contextRef="#ctx0" brushRef="#br0" timeOffset="11529.822">27965 5410 308 0,'-36'-10'115'0,"54"4"-89"0,28-3 1 0,-14-1-4 15,14-2-4-15,21-1 3 16,31-2-6-16,8-1 1 16,4 0-10-16,13 7-4 0,-3 9 0 15,-11-3-22-15,-10 6-9 16,-11-3-52-16,-7 9-21 16,-10-3-25-1</inkml:trace>
  <inkml:trace contextRef="#ctx0" brushRef="#br0" timeOffset="12386.115">11740 4849 308 0,'18'-13'115'0,"3"7"-89"0,18-7 10 0,-14 7 0 15,7-4-11-15,10 1-2 16,28 0-7-16,22-10-2 15,10 3-8-15,29-6-4 0,14 3-1 16,-1 1 1-16,11 2 1 16,-10 7-26-16,-21 2-9 15,-19 7-61-15,-13 10-25 16,-21-1-10 0</inkml:trace>
  <inkml:trace contextRef="#ctx0" brushRef="#br0" timeOffset="12611.07">12411 4958 268 0,'-120'25'101'0,"60"-12"-78"0,-18 6 9 15,57-10-3-15,3-3-9 16,8-2 1-16,10 2-6 16,21-6 1-16,21-6-9 15,18-4 0-15,14 1 3 0,32-4-2 16,14 1 1-16,-7 2-5 15,7 1-1-15,-4 3-28 16,-13 2-12-16,-26 1-37 16,-17 0-14-16</inkml:trace>
  <inkml:trace contextRef="#ctx0" brushRef="#br0" timeOffset="12792.2">12379 5043 256 0,'-71'9'96'0,"54"1"-75"0,3-1 12 0,17-6 0 16,11 0-14-16,15 1-1 16,16-8-8-16,40-5-4 15,21 0-3-15,24-10-3 0,26 3 3 16,-5 0-2-16,5 1 2 16,-8 5-20-16,-18 4-8 0,-24 6-108 15</inkml:trace>
  <inkml:trace contextRef="#ctx0" brushRef="#br0" timeOffset="13875.169">11695 5579 264 0,'-18'-6'101'0,"14"6"-78"0,-3 0 11 15,7 0-1-15,0 6-3 0,4 0 2 16,6 4-6-16,12 2-2 16,6-2-13-16,11-4 2 0,3 0 3 15,4-6-6-15,7-3-1 16,3 0-5-16,1 0-3 15,-4 3 0-15,-8 0 1 16,-9 0-36-16,-12 0-17 16,-9 0-38-16,-8 6-15 15,-11 0-21 1</inkml:trace>
  <inkml:trace contextRef="#ctx0" brushRef="#br0" timeOffset="14160.536">11871 5335 272 0,'-11'-10'101'0,"11"10"-78"0,7 6 15 16,1 1 2-16,2 2-5 16,4 4 2-16,4 5-7 15,-1 4-4-15,-2 7-14 16,-1 5-3-16,-4 13 1 0,-3 6-4 15,0 4 2-15,0-7-5 16,-3 3 0-16,-4-15-3 16,4 6-1-16,-4-10 1 15,7-2 0-15,3-7-22 16,8-13-10-16,3-5-31 0,4-7-10 16,6-4-73-1</inkml:trace>
  <inkml:trace contextRef="#ctx0" brushRef="#br0" timeOffset="14774.014">13010 5498 212 0,'25'-13'82'0,"-11"7"-64"0,7-4 18 0,-10 4 2 16,3 0-3-16,0-4 2 0,0 1-3 15,0 0 1-15,-3-1-19 16,-4 1 0-16,0-1 0 0,-7 1 3 16,-3-4 1-16,-8 1-5 15,-3-1-1-15,-7-2-4 16,-4-1 1-16,-3-3-6 15,0 0-1-15,-1 10-2 16,-2 3-2-16,-1 6 1 16,-3 6 1-16,-1 10-3 15,1 2 0-15,3 4 1 16,8 3 0-16,6 4 6 0,7-4 6 16,11 0-2-16,11-3 0 15,7-3 2-15,6-4 3 16,5-5-4-16,2-10-1 15,5-7-6-15,2-2-1 16,1-7 1-16,0 1 0 16,-7-1 9-16,-8 7 6 15,-6-1-4-15,-7 1 2 16,-11 9-8-16,-4 9-1 16,-6 10-4-16,-8 9-1 15,0 19 1-15,-3 13 2 16,3 6-3-16,4 0-2 15,0 2 0-15,4 5-1 0,3-1 2 16,0-3 1-16,3-10-4 16,4-9-1-16,0-9-35 15,0-9-12-15,4-10-33 16,3-13-12-16,3-3-101 16</inkml:trace>
  <inkml:trace contextRef="#ctx0" brushRef="#br0" timeOffset="15553.748">2748 6893 260 0,'46'3'96'0,"-18"-3"-75"0,15 0 8 16,-15 0-1-16,14 0-4 0,22 0 1 15,13 3 1-15,15 0 3 16,24 0-15-16,18 4 5 0,22-4 2 15,34 3 0 1,18-3-1-16,22 0-2 0,41 0-1 16,33-3-5-16,17-6 0 15,28 3-5-15,25-3 1 16,32 0-3-16,20 2 2 16,12 1-6-16,24 3-3 15,4 0 3-15,6 3 3 16,8 4 5-16,-4 2 5 15,4 4-6-15,-4-1 0 16,1 1 0-16,10-4 2 0,6-6-1 16,12-12 2-16,17-1-6 15,-3 1-1-15,-11-4-2 16,-43 4 1-16,-48 9-26 16,-36 3-10-16,-78 3-58 15,-53 4-24-15,-49 9-68 16</inkml:trace>
  <inkml:trace contextRef="#ctx0" brushRef="#br0" timeOffset="16964.522">4145 8144 268 0,'4'-41'101'0,"-4"29"-78"0,3 2 11 16,-3 10 16-1,4 10-9-15,-1 8-5 16,4 11-5-16,0 11-18 16,4 11 10-16,3 27 4 0,4 22-8 15,3 16-1-15,-3 35-4 16,6 9-1-16,-10 18-7 15,4-2-2-15,-4-10 2 16,-3 0 1-16,-4-9 1 0,0-28 0 16,-4-23-4-16,1-15-1 15,-4-19-1-15,0-12-2 16,0-16 3-16,0-13 0 16,-4-6-6-16,1-9 0 15,-1-10-17-15,4-6-6 16,0-6-27-16,0-3-11 15,4-7-32-15,6-3-15 16,8-15-24 0</inkml:trace>
  <inkml:trace contextRef="#ctx0" brushRef="#br0" timeOffset="17834.517">4780 8310 228 0,'0'-38'88'0,"4"20"-69"0,-1-7 15 0,1 12 3 15,-1-6-4-15,1 0 3 16,3 4-5-16,0-1 1 16,0 13-18-16,0 6 7 0,0 19 3 15,4 6 1-15,3 10 0 16,7 31-6-16,7 25-1 0,-7 12-4 16,8 39-1-16,-1 5-5 15,0 1-3-15,-3 12 4 16,-11-16 2-16,-4-18-2 15,-6-13 0-15,-4-10 1 16,-4-8 1-16,-3-20-5 16,0-15-2-16,0-16 0 15,0-16 0-15,-7-12-2 16,-7-10 1-16,3-9-2 16,1-9 2-16,-1-7-2 15,0-6 2-15,8-3-2 16,-4 0-1-16,3 0-2 0,-3-3 1 15,10-4-1 1,4-5 0-16,7-10 0 16,18-3-2-16,7-16 3 0,17 16 2 15,8 3 0-15,3-1-1 16,7 17 3-16,14 6 0 16,7 12 1-16,0 13 2 15,-7 13 1-15,4 15 1 16,-4 10 2-16,-10 6 1 15,-15 0-1-15,-17-7 1 16,-18 1 0-16,-24 0 3 16,-15-7-7-16,-14 3-2 15,-21 1-3-15,-24 3-2 16,-11 9 1-16,-4 3-1 0,-3 3 0 16,-8-6 0-16,15-6-3 15,21-10 2-15,11-12-41 16,45-28-103-1,29-13-4-15,17-13-52 16</inkml:trace>
  <inkml:trace contextRef="#ctx0" brushRef="#br0" timeOffset="18753.943">5687 7868 236 0,'-11'0'88'0,"11"-3"-69"0,-3-3 13 0,3 6 2 16,0-4-5-16,3-2 1 15,1 0-11-15,-1 0-1 16,4-1-11-16,4 1 2 0,-1 0 4 15,5 0-1-15,9-1 3 16,19 1-2-16,17 0 0 16,3 3-3-16,4 3 1 15,-7 3 0-15,-7 9 1 16,0 4 2-16,-21 6 4 16,-11 9-4-16,-11 13 2 0,-10 6-5 15,-10 4 1-15,-15 5-7 16,-10-2-1-1,-11-7-2-15,0-3-2 0,4 6 1 16,3 0 1-16,7 1-3 16,11-4 0-16,18-3 1 15,3-6 2-15,17-4 5 16,15-8 6-16,10-7-1 16,8-7 1-16,-1-2-1 15,15-4 0-15,-1-3-4 16,4-6-3-16,-3 0-2 15,-11-6 0-15,-8-3-11 16,-6 6-2-16,0-4-55 16,-14-2-21-16,3 3-98 15,0-4-59-15,-3 1 109 16</inkml:trace>
  <inkml:trace contextRef="#ctx0" brushRef="#br0" timeOffset="19771.832">7052 9194 256 0,'-7'0'96'0,"7"0"-75"0,-4 0 6 0,4 0-2 16,0 0-5-16,0 0 0 15,8 3 5-15,-1-3 4 16,3 0-16-16,1 0 4 0,3 0 1 15,0 0-8-15,0 0-1 16,0 0 1-16,4 4 4 16,-4-1-4-16,7 0 0 15,11-3-2-15,14 0 2 16,10-6-3-16,8-7-2 16,3-6-2-16,-7 10 0 15,0-4-2-15,0 1 2 16,-4 2-4-16,-7 4 0 0,-6 3 1 15,-15 0 0-15,-7 0 2 16,-3 0 1-16,-4-1-17 16,-7 1-5-16,-4 0-24 15,1 0-8-15,-4 0-22 16,0 3-6-16</inkml:trace>
  <inkml:trace contextRef="#ctx0" brushRef="#br0" timeOffset="20582.637">8361 8294 288 0,'-18'-6'110'0,"22"0"-86"0,3-4 11 16,3 1 1-16,8 0-7 16,10-10 3-16,8-6-3 15,6-7 2-15,14-2-17 16,25-1 3-16,15 13 3 0,-5 13 2 15,1 12 4-15,-4 16-8 16,-10 9 0-16,-18 0 0 16,-21 10 1-16,-22-3-6 15,-20 5-3-15,-11 11-5 0,-11-1-2 16,-10 9-1-16,-8-2 1 16,-2-10-4-16,2 0 0 15,8-13 1-15,10-2 0 16,8-10-3-1,13 3 2-15,11-3-1 0,7 0-2 16,7-4 5-16,8 1 1 16,2 0-3-16,1 9 1 15,7 0 0-15,10 13 0 16,8 6 0-16,-1 7 2 16,-3-4-1-16,-7-3 2 15,-11-3 0-15,-7-7 1 16,-10 4 11-16,-14-3 5 15,-15-1-8-15,-17-2-2 0,-14 2-4 16,-8 1-1-16,-10-4-3 16,-21 10-2-16,-14-6 1 15,0-7-1-15,-1-2-3 16,1-7 2-16,0-7 1 16,10-2 0-16,18-1-5 15,18-5-1-15,20-4-39 16,19-10-15-16,20-8-32 15,19-7-10-15,13-3-84 16</inkml:trace>
  <inkml:trace contextRef="#ctx0" brushRef="#br0" timeOffset="21617.207">9945 8018 292 0,'-4'-65'110'0,"8"46"-86"0,6 0 18 0,-3 13 1 16,1-1-8-16,-1 1 2 16,3 6-10-16,1 16-2 15,-4 18-14-15,0 23 2 0,-7 15 3 16,0 19 3-16,-4 25 3 15,-3 9-10-15,0 1-4 0,-3 15 1 16,-1-9 4-16,0-20-3 16,-3-14 2-16,0-7-7 15,-7-13-1-15,0-6 0 16,0-16 0-16,0-5-2 16,3-17 1-16,0-12-2 15,4-16 2-15,4-12-2 16,3-6-1-16,3-10-2 15,4-7 1-15,4-5 1 16,3-16 2-16,7-13-1 16,7-6-1-16,4 6-2 15,6 1 1-15,1 11-1 16,7 1 0-16,0 3 2 0,7 13 2 16,6 6-3-16,12 6 0 15,-1 12 3-15,1 16 3 16,-8 7 0-16,-6 9 0 15,-4 9-1-15,-8 13 2 16,-9 9-1-16,-8-2 2 16,-11-11 5-16,-10 4 2 15,-10-6-7-15,-18-4-2 16,-22-5-3-16,-17-4 1 16,0-3-4-16,-3-4 0 15,-8-5-1-15,0-4-2 16,8-2-2-16,6-4 1 15,11 3-32-15,15-3-13 16,16-3-28-16,15 7-9 16,18-4-92-16,7 6-52 15,6-9 110-15</inkml:trace>
  <inkml:trace contextRef="#ctx0" brushRef="#br0" timeOffset="22534.297">11024 8799 180 0,'-17'0'68'0,"13"-6"-52"0,1 6 1 0,3 0-2 16,0 0 3-16,0-3 6 15,0-3 9-15,3 2 4 16,-3-2-19-16,0 6 16 0,0 0 9 0,0 0-6 16,0 0-1-16,4 0-12 15,3 6-2-15,3-2-4 16,11-4-2-16,18 6-2 16,18-3-1-16,13-3-3 15,1 0 1-15,10 0 0 16,7-3 1-16,4 3-4 15,-11 0-3-15,-10 3-5 16,-11-3 0-16,-15 6 0 16,-6-3 0-16,-7 1-22 15,-7-4-10-15,-8-4-20 16,1-5-7-16,0 0-19 16,-4 5-8-16</inkml:trace>
  <inkml:trace contextRef="#ctx0" brushRef="#br0" timeOffset="23118.812">11504 8354 220 0,'-3'-9'85'0,"3"2"-66"0,3-8 19 0,1 5 3 15,-1 1 3-15,1-4 5 16,-1 4-6-16,1-1-4 16,-4 1-22-16,3 15-1 0,-3 7 0 15,0 9 1-15,0 12-1 16,0 16-6-16,-3 16-2 16,-1 3-4-16,1 0-3 15,-1 3 0-15,1 1 1 16,-1-1-1-16,4 0-1 15,0-10-2-15,0-5 1 16,4-13-28-16,-1-7-13 16,4-8-36-16,4-11-13 15,6-8-56-15</inkml:trace>
  <inkml:trace contextRef="#ctx0" brushRef="#br0" timeOffset="23705.79">12541 7984 212 0,'0'-41'82'0,"4"26"-64"0,-4-1 22 0,0 10 7 15,0-4-3-15,0 10 1 0,-4 0-13 16,-3 16-5-16,-3 6-16 16,-4 15 2-16,-1 14 1 0,-2 5 1 15,-1 4 4 1,-7 2-2-16,4 1 1 0,4 9-3 15,3 0-1-15,6 0-2 16,8-12 0-16,11-10-2 16,7-9-1-16,10-3-3 15,18-10-1-15,10-6-3 16,8-7-2-16,-4-5 1 16,-4-7 1-16,-10-3-8 15,-7-3-1-15,-7-7-40 16,-4 1-17-16,-7-4-31 0,-3 1-13 15,-1-7-35 1</inkml:trace>
  <inkml:trace contextRef="#ctx0" brushRef="#br0" timeOffset="23842.772">12989 8084 312 0,'-17'-47'118'0,"17"22"-92"0,3 6 11 0,1 10-1 16,-1 0 0-16,1-1 5 15</inkml:trace>
  <inkml:trace contextRef="#ctx0" brushRef="#br0" timeOffset="24005.74">12993 7978 651 0,'0'34'30'0,"0"23"-6"0,0 9-8 16,-4 15 0-16,-3 26-9 15,0 9-2-15,-3 6-3 16,-1 16-2-16,0-3 1 15,1-13 1-15,3-12-8 16,3-16-1-16,1-6-31 16,3-23-13-16,0-11-31 15,3-20-12-15,8-15-61 16</inkml:trace>
  <inkml:trace contextRef="#ctx0" brushRef="#br0" timeOffset="25536.225">2819 6981 160 0,'-11'-29'63'0,"11"20"-49"0,0-10 11 15,4 7 5-15,-1-4-5 16,4 0 3-16,-3 1 4 15,-1 5 2-15,1 10-18 16,-4 10 6-16,-4 12 2 0,-3 25-1 0,-3 25 0 16,-1 16-1-16,-7 31-2 15,1 25-6-15,-8 38-4 16,7 12-5-16,1 32-2 16,6-3 8-16,4 15 4 15,7-19-1-15,4 7 2 16,-1-10-7-16,4-31-1 15,0-3-4-15,0-12-1 16,4-23-1-16,-4-22-2 16,0-15 1-16,0-10 1 15,-3-12-1-15,-1-12-1 16,4-14-2-16,0 1 1 16,0-19 1-16,4-7 2 0,3 1-1 15,0-7-1 1,7-2 1-16,4-4-1 15,17 0 2-15,11-3 1 0,25 0 3 16,0-3 3-16,20-7-2 16,33 7 1-16,10-10-3 15,42 10 2-15,47 0-6 16,34 3-1-16,15 3 6 16,14 6 4-16,31 4-8 15,36-4 0-15,18 1-2 16,27-7 2-16,15-13-1 15,21-12 2-15,28-9-2 16,8-19 2-16,13-4-2 16,7 1 2-16,-6 3-4 0,3 2-2 15,-22 8 2-15,-10 5 0 16,-17 7 3-16,-36 6 1 16,-24 6-4-16,-4 7 1 15,-39-4 0-15,-28 7 0 16,-14 3 0-16,-32 3 2 15,-21 12-1-15,-18 4-1 16,-38 2-2-16,-19 1 1 16,-13-6 1-16,-28-10 2 15,-22-6-3-15,-24-4 0 16,-22-12 7-16,-13-12 4 16,-12-22 1-16,-6-32 3 15,-7-22-3-15,-7-34-1 0,-8-44-6 16,-10-44-3-16,-7-41-3 15,-7-53 1-15,-7-53-4 16,-11-41 1-16,0-22-9 16,1-13-4-16,9 23-2 15,5 81 1-15,-1 59 10 16,4 51 7-16,0 50-26 16,0 40-10-16,-4 42-158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2:55:54.73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8054 3177 264 0,'-25'3'99'0,"11"-3"-77"0,4 0 15 16,6 0 5-16,0-3-5 16,4 3 0-16,0 0-7 15,0 0-2-15,0 0-15 16,8 0 3-16,2 0 4 0,4 10 2 16,-7-4 4-16,7 7-3 15,4 2-2-15,3-5 2 16,11-4 2-16,24-6-2 15,26-6-2-15,16-16-5 0,47 0-2 16,17-10-4-16,29 1 1 16,-4 3-6-16,14 6-3 15,-7 3 1-15,-28-3 0 16,-15 10-1-16,-20-4-2 16,-22 6 1-16,-28 4-1 15,-17 3 0-15,-18 3 2 16,-18 0-1-16,-14 3-1 15,-10 3-28-15,-8 1-11 16,-7 2-38-16,-3 1-16 16,0-1-114-1</inkml:trace>
  <inkml:trace contextRef="#ctx0" brushRef="#br0" timeOffset="974.608">18401 3083 232 0,'-64'-6'88'0,"54"6"-69"0,6-3 19 0,11 0 4 0,11-4-5 15,14 1 3-15,14 3 0 16,10-3 0-16,22-1-22 16,31 4 7-16,14 0 5 0,33 0-1 15,10 0 1-15,24 0-11 16,8 3-4-16,6-3-11 16,1 0-2-16,-18 3-7 15,-11-10 1-15,-21 4 4 16,-31 3 4-16,-32-4-69 15,-29 1-31-15,-35 6-91 16</inkml:trace>
  <inkml:trace contextRef="#ctx0" brushRef="#br0" timeOffset="2385.937">8149 3554 244 0,'7'-16'93'0,"-3"6"-72"0,3-8 20 16,0 8 4-16,-4 1 1 16,1-1 4-16,-1 1-10 15,1 6-2-15,-4 3-21 16,0 3 5-16,4 13 2 0,-1 6 1 0,1 25 2 16,-1 19-2-16,4 12 0 15,4-3-10-15,3 4-4 16,0 8-6-16,4 1-2 15,-4-9 1-15,0-4 2 16,-7-16-3-16,-4-2 0 16,-3-7-1-16,-3-6 1 15,-4-10-2-15,-4-2 2 16,1-7-2-16,3-6 2 16,0-4 0-16,-1-2 1 15,1-7-5-15,4-3-1 16,-1-3-17-16,4-3-5 15,0-3-21-15,0 3-7 0,0-4-25 16,0-2-9-16,0 6-73 16,7-3-46-1,0-4 95-15</inkml:trace>
  <inkml:trace contextRef="#ctx0" brushRef="#br0" timeOffset="2821.315">7743 4065 244 0,'-10'3'93'0,"6"-3"-72"0,1 3 14 0,3-3 2 16,0 0 1-16,0 0 4 15,0 0-6-15,0 0-1 16,0 0-20-16,7-3 6 0,7 0 6 16,7 0-4-16,11-4 1 15,17 4 0-15,8 0 0 16,6 0-7-16,8-3 0 15,13-1-8-15,1 1-3 16,-7 0-3-16,-8 3-3 0,-10-7 5 16,-14 4 1-16,-11-3-5 15,-6 9 0 1,-8-4-21-16,-4-2-9 16,-6 3-36-16,-4-3-14 0,0-1-26 15,0 7-10-15,0-6-22 16</inkml:trace>
  <inkml:trace contextRef="#ctx0" brushRef="#br0" timeOffset="6769.486">8724 3591 260 0,'0'-9'96'0,"0"3"-75"0,0 2 21 15,0 4 3-15,0 0-3 16,0 0-1-16,0-3-7 0,0-3-1 16,0 6-19-16,0-9 3 0,4 2 1 15,6-2-2-15,8-1 1 16,10 1-3-16,11-10 1 16,7 0-4-16,3 7 1 15,-3-1-9-15,0 7-2 16,0 6-1-16,-4 6 0 15,-7 7 6-15,-6 6 4 16,-15 12 1-16,-11 19 3 16,-10 16-3-16,-3-3-1 15,-8-1-4-15,-7 4 1 16,-6-6-4-16,-12 12 0 16,-3 0 1-16,1-3 0 15,2-6-5-15,4-10-1 16,8-15 1-16,9-1 0 0,5-12-2 15,10-3 2-15,7-6-1 16,14-6 0-16,11-4 4 16,6-6 1-16,8 0-1 15,7 0 1-15,3-3 2 16,4 3 2-16,11 0-1 16,3 0-1-16,-4 3-6 15,-3-3 1-15,-7 9 2 16,-10-9 1-16,-8 6-6 15,-7-6-2-15,-7 0-20 16,-3 0-9-16,-8 0-24 0,1-6-9 16,-4-3-15-16,0 3-4 15,4-7-74 1</inkml:trace>
  <inkml:trace contextRef="#ctx0" brushRef="#br0" timeOffset="7550.891">9712 3999 236 0,'7'-6'90'15,"-3"-4"-70"-15,3 4 19 0,0 3 3 0,0-10-2 16,0 4 3-16,3-4-11 16,1 4-4-16,0-4-16 15,-4 1 6-15,0 2 2 0,0 1 1 16,-4 0-1-16,1-4-2 15,-4 4 1-15,-4-1-6 16,-3 1 0-16,0-1 5 0,-7 1 6 16,-4 6-9-16,1 3-3 15,-4 6-5-15,-4 7 0 16,0 5-4-16,4-2 0 16,0 12-1-16,0 1 1 15,0 2-4-15,3-3 0 16,0 10 1-16,4 3 0 15,7-7 0-15,7-3 0 16,4 4 2-16,6-7 1 16,1-6-1-16,6-6-2 15,5-7 3-15,2-6 0 16,8-15 1-16,7-13 0 16,0-7 0-16,-4-2 2 15,-3 6-3-15,-8-4 0 16,-2 4 3-16,-12 0 1 0,-6 0-1 15,-8 9 1-15,-3 0 0 16,-4 3 3-16,1 7-5 16,-1 3-1-16,1 6 0 15,3 6 0-15,3 3-5 16,8 7 1-16,6 3 0 16,4 0 0-16,4 15 0 15,3 4 0-15,4 6 0 16,0-1 2-16,3 1-1 15,-7-6 2-15,-3-4-2 16,-1-8-1-16,-3-5 1 16,-3-5-1-16,-4-3-9 15,0-7-2-15,-3 0-36 16,-4-3-14-16,-4 1-40 16,-3-1-13-16,-7-3-74 15</inkml:trace>
  <inkml:trace contextRef="#ctx0" brushRef="#br0" timeOffset="8332.34">7440 4880 244 0,'-32'9'90'0,"15"-9"-70"0,6 7 17 0,11-7 2 16,0 0-6-16,0 0 1 16,11 0-11-16,10-7-1 15,4 4-13-15,6-3 12 0,5 0 6 16,2-4-6-16,5 1 1 15,10 3-2-15,14-7 0 16,10 0-3-16,4 1 0 16,1-1-5-16,20-2 0 15,14-7-3-15,4-3 0 16,25-7-3-16,10 1-1 16,11-4-3-16,21 7-2 15,0 0 5-15,28 3 4 16,-3 0-3-16,24 6-1 0,4 6 0 15,14-2 1-15,18 2 1 16,-4 4 1-16,28-1-4 16,14 1-1-16,-10 0-1 15,18 2 1-15,10 4-2 16,-14 3-1-16,3 0 1 16,-6 3-1-16,-18 4 0 15,7-4 2-15,-32 3-3 16,7-3 0-16,-28 0 1 15,0 0 2-15,-29-3-1 16,-17 4 2-16,-17-1-4 16,-25 3 0-16,-32 0 1 15,-7 4 2-15,-32-4-12 16,-28 0-6-16,-21 0-11 16,-15-2-4-16,-10-4-21 0,-14 0-9 15,-3-10-27-15,-11 4-12 16,-7-10-52-1</inkml:trace>
  <inkml:trace contextRef="#ctx0" brushRef="#br0" timeOffset="10135.005">11656 3500 336 0,'-28'10'126'0,"17"-10"-98"0,0 0 10 0,8 0-1 16,-1 0-10-16,4 0-1 15,4 9 3-15,6-9 4 16,12 0-18-16,9-9 7 0,15 9 2 16,4 0-4-16,3-10-1 15,10 10-7-15,8-3-2 16,6-3-6-16,1 6-1 0,-8 0-1 16,-10 0-2-16,-10 0 3 15,-11 0 2-15,-8 0-2 16,-6 0 0-16,-7 0-1 15,-4 0 1-15,-7 0-35 16,-4 0-13-16,-6 6-27 16,-4-3-9-16,-4-3-30 15,-3 10-12-15</inkml:trace>
  <inkml:trace contextRef="#ctx0" brushRef="#br0" timeOffset="10491.563">12037 3071 348 0,'7'-25'132'0,"3"15"-103"0,1-2 18 0,-4 9 4 15,4-4-11-15,-1 7 1 16,4 7-6-16,0-1-1 15,1 22-19-15,-5 13-2 0,-6 31 0 16,-4 0-3-16,-4 16 0 16,-3 25-4-16,0 0 1 0,4-7-2 15,3-15 2-15,0 0-6 16,7-13-3-16,3-9 1 16,1-15 2-16,3-17 2 15,3-15 1-15,5-15-35 16,2-14-17-16,1-5-28 15,3-4-13-15,0-3-91 16,8-9-50 0,3-10 112-16</inkml:trace>
  <inkml:trace contextRef="#ctx0" brushRef="#br0" timeOffset="11123.379">13448 3456 280 0,'18'-15'104'0,"-8"8"-81"0,4-5 14 0,-7 2 1 16,0-2-5-16,0-1 1 15,0-9-2-15,-3 4 0 16,0-4-17-16,-4 0 2 0,-4 0 3 16,0 6 2-16,-3-9 4 15,-3 16-5-15,-4-1-1 16,-4-2-7-16,-3 2-3 0,-4 4-1 16,-3 3-1-16,-4 3-4 15,-7 9-1-15,-6 13-1 16,-8 13-2-16,0 5 1 15,3 7-1-15,8 7 2 16,3 5 1-16,7 10 1 16,8 3 2-16,10 1-3 15,7-11 0-15,10-5-1 16,11-7-2-16,-3-12 3 16,38-4 0-16,11-6-1 15,0-3-2-15,-3-9 3 16,-1-13 0-16,-3-3-1 15,-7-3 1-15,-11-3 4 0,-10-10 4 16,-15 0 0-16,-10-2 3 16,-10-11-7-1,-15 7-4-15,-17 0-5 0,-15-3 1 16,-6 10 1-16,3 12 0 16,7 3-3-16,11 3 2 15,6 6-10-15,12 4-5 16,10-1-28-16,10 1-9 15,18-4-21-15,18 1-8 16,17-1-84 0,8-18-61-16,13-1 96 15</inkml:trace>
  <inkml:trace contextRef="#ctx0" brushRef="#br0" timeOffset="11873.695">13899 3231 260 0,'-7'-29'99'0,"7"17"-77"0,0-1 15 0,0 1 3 16,0 2-2-16,0 1 2 16,4 0 0-16,-1 5 2 15,-3 4-23-15,4 0 5 0,0 13 3 16,-4 18-2-16,3 13 0 15,-3 13-7-15,0 8-1 16,-3 4-8-16,-1 16-1 16,0 0-2-16,-3-4 1 15,0-12 0-15,0-12 1 16,0-10 0-16,4-10 2 16,-1-8-3-16,1-7-2 0,-1-10-2 15,4-9 0-15,0-6 0 16,-3-3 3-16,3-13-3 15,0-6-2-15,0-16-3 16,3-3 1-16,4 0 1 16,4 7 0-16,-1 2 0 15,4 1 0-15,11-1-3 16,7 16 0-16,7-2 2 16,7 8 0-16,3 4-2 15,0 9 2-15,-3 3 1 16,0 6 0-16,0 4 0 15,3 5 0-15,-3 8-3 0,-7 5 2 16,-7 0 3-16,-11-9 1 16,-14 3 5-1,-14 0 5-15,-11-3-7 0,-10 0-1 16,-11-3-1-16,-17 0 0 16,-15 0-5-16,1-4 1 15,3-2 0-15,7 3 0 16,10-7-5-16,8 0-1 15,10 1-41-15,11-10-19 16,10 0-48-16,15-6-20 16,14-7-44-1</inkml:trace>
  <inkml:trace contextRef="#ctx0" brushRef="#br0" timeOffset="13885.326">14813 6344 340 0,'-32'6'129'0,"25"-6"-100"0,-3 0 7 16,6 0-5-16,4 0-8 15,0 4-2-15,4 2 2 16,3 3 2-16,7 1-13 15,7-1 6-15,18 0 3 0,28-2-3 16,21-1 2-16,4-3-7 16,28-3 0-16,7 0 1 0,-11 0 1 15,1-3-2-15,-4 3 0 16,-15 0-3-16,-13 3 1 16,-14 3 0-16,-19 4 1 15,-9 9-2-15,-19 12 1 16,-9 19-4-16,-19 13 1 15,-17 12-5-15,-18 16 0 16,-3 25 1-16,-4 6 0 16,-7 16-2-16,-7 16-2 15,-7-10 1-15,0-3-1 16,3 7 0-16,12-20 2 16,9-15-1-16,11-19-1 15,8-12 1-15,3-13-1 16,6-16-7-16,8-12-3 0,4-13-19 15,3-12-8-15,7-10-34 16,7-6-15-16,4-10-29 16,6-8-13-16,1-7-28 15</inkml:trace>
  <inkml:trace contextRef="#ctx0" brushRef="#br0" timeOffset="14770.07">16743 7868 224 0,'7'-19'85'0,"0"7"-66"0,0-10 14 16,0 12 2-16,0-2 2 15,-3-4 2-15,3-3 3 16,0-6 1-16,-4-3-23 16,1-7 10-16,-4 1 5 0,-4-4-2 15,-3 4 3-15,-3 6-7 0,-4 3-1 16,-11 6-11-16,-10 6-3 16,-15 13-4-16,-10 19-1 15,-3 19-5-15,6 12-1 16,1 6-1-16,3 4-2 15,4 9 1-15,3 15-1 16,7 1 0-16,14-7 0 16,18-12 0-16,11-6 0 15,13-13 0-15,11-13 2 16,-10-5-1-16,42-20 2 16,11-9-2-16,-1-19 2 15,-3-12 0-15,-7-19 1 16,-7-7 4-16,-11 4 3 15,-6 3 2-15,-15 9 5 0,-7 0-8 16,-3 7-1-16,-8 12-5 16,-3 6-1-16,0 16 1 15,0 6 0-15,-3 13-5 16,3 16-1-16,0 15 1 16,3 3 2-16,4 7-2 15,7-4 0-15,7-9 1 16,15-3 2-16,6-9-3 15,4-1-2-15,-4-9-18 16,1-6-7-16,-5-6-38 16,-6-7-17-16,-4-3-34 15,1-9-15-15,-1-7-32 16</inkml:trace>
  <inkml:trace contextRef="#ctx0" brushRef="#br0" timeOffset="15942.482">18136 7526 208 0,'-10'0'79'0,"6"0"-61"0,1-3 15 0,3 3 3 15,0-3 0-15,-4 3 2 16,4 0 2-16,0-3 0 16,0 3-22-16,0 0 12 0,7-6 4 15,4 6-1-15,3 0 1 0,7 0-6 16,11 0 0-16,21 6-7 16,17 0-1-16,8 3-7 15,7-2-3-15,17-1-3 16,4 0-2-16,0 1-3 15,-18-1 1-15,-7-6-2 16,-7 0-1-16,-18-3 3 16,-13 0 0-16,-19-1-17 15,-13 1-7-15,-11 3-23 16,-7 3-10-16,-7 4-2 16,-7-1 1-16,-4 0-26 0,-7 1-11 15,-7-1-44 1</inkml:trace>
  <inkml:trace contextRef="#ctx0" brushRef="#br0" timeOffset="16271.505">18567 6893 396 0,'14'-41'148'0,"-4"25"-115"0,1 4 6 0,-11 12-3 16,4 3-7-16,-1 6 3 0,1 17-2 15,-4 14-1-15,-4 29-16 16,1 13-3-16,-5 6-3 0,1 21-3 16,-3 17-1-16,-1-4-1 15,4-3-2-15,0 13 1 16,7-13-1-16,4-19-3 15,3-15 0-15,3-19-29 16,8-10-12-16,0-21-23 16,3-20-9-16,7-15-45 15,11-22-18-15,0-15 12 16</inkml:trace>
  <inkml:trace contextRef="#ctx0" brushRef="#br0" timeOffset="16977.444">19639 6736 348 0,'-32'-16'132'0,"29"4"-103"0,-1-10 12 0,4 9-3 0,7-2-12 16,4-7-1-16,10-10-1 16,21 1 2-16,22 3-14 15,10 3 4-15,14 3 4 0,25 3-2 16,11 10-1-16,-15 9-1 15,0 15 0-15,-6 13-4 16,-15 16-2-16,-18 3 5 16,-24 4 4-16,-28-8-5 15,-22-2-3-15,-13 0-4 16,-11-3-2-16,-8-10 1 16,-13 3 1-16,-4-6-3 15,0 0-3-15,4-3 0 0,6 0 1 16,8-3-3-16,10 6 0 15,8 3-1 1,6 4-2-16,11-1 0 16,11 10 0-16,13 0 3 0,12-1 2 15,6 7-2-15,4 16 0 16,3 15 1-16,11 4 0 16,0-4 0-16,-3-5 2 15,-12-5 1-15,-13-2 1 16,-18-3-2-16,-14-7 1 15,-14-8 0-15,-14-14 1 16,-7-6-2-16,-15-6-2 16,-24-9 1-16,-10-7-1 0,-1-3 0 15,-3-3 0 1,-11-3 2-16,0-6 3 0,7 2-13 16,18 1-7-16,14 3-19 15,15 6-6-15,13 3-23 16,11 1-8-16,17-1-24 15,18-3-10-15,14-3-60 16</inkml:trace>
  <inkml:trace contextRef="#ctx0" brushRef="#br0" timeOffset="17607.048">21283 6316 384 0,'14'-22'145'0,"-10"19"-112"0,-1 3-1 0,1 3-9 16,-4 10-3-16,0 12 4 15,-4 15 1-15,1 39 0 16,-11 18-14-16,-4 25 0 0,-3 32 2 16,-7 3-7-16,3 31-3 15,4-19 6-15,0-6 4 16,3-9 0-16,4-23 2 0,0-30-4 16,3-20 1-16,1-27-5 15,2-17 1-15,1-24-3 16,-3-23 2-16,3-15-4 15,-4-9 0-15,4-10 1 16,4-13 0-16,3-18-7 16,3-13 0-16,8 4 1 15,6 9 1-15,12 6-2 16,9 22 0-16,15 9 2 16,7 13 0-16,7 12 1 15,-3 16 0-15,13 10 4 16,15 25 2-16,3 21 0 15,-6 10 1-15,-12-3-2 16,-10 3 2-16,-14 0-2 16,-18 3 2-16,-13-3 0 0,-15-6 3 15,-18-7-5-15,-17-9-1 16,-29-9 0-16,-17-1 0 16,-14-5-7-16,-28-7 0 15,-4-9-15-15,10-10-5 16,8 3-32-16,17-9-15 15,15-3-62-15,17-13-26 16,14-6-14 0</inkml:trace>
  <inkml:trace contextRef="#ctx0" brushRef="#br0" timeOffset="21660.908">9917 10273 272 0,'-64'-9'101'0,"36"2"-78"0,-11-5-2 0,21 5-8 16,-3-2-7-16,-3-4-1 15,-1-5-3-15,-3-7-2 16,-4 3 1-16,-10-3 3 0,-18-1 5 0,-22 1 4 15,-2 3 4 1,-8 0 0-16,-24-3-1 0,-8 3 3 16,1-3 0-16,-15-3-6 15,-10 9 0-15,10-3-6 16,-17 0-2-16,-4 4-2 16,4-1 0-16,-18 3-4 15,0 4 0-15,-6 2 1 16,-12-2 2-16,11-1 1 15,-14-3 1-15,14 1 0 16,-3-4 0-16,-4-3 2 16,14-3 1-16,-11 6-3 15,1 0-3-15,7 4 0 16,-22 8 1-16,18 4-3 0,-21 6 0 16,14 0 1-16,-7 4 0 15,4-1 2-15,10-6 3 16,3 3-4-16,-6 0-3 15,17 0-2-15,-10 4 3 16,-4 2 0-16,14 10 1 16,-56 9 0-16,28 3 0 15,10 1-3-15,-6 2 2 16,17 16 1-16,14 4 0 16,-14 2 0-16,18-6 2 15,17 1-3-15,1-4 0 16,3-7 1-16,14 4 0 0,14 0-3 15,7 6 2-15,0 13 1 16,1 19 0-16,2-4-3 16,19-6 2-16,13 10-1 15,1 5 0-15,13 11 2 16,12-1 0-16,6-3-3 16,11 16 0-16,14 12 2 15,10 3 2-15,8 4 0 16,6 18-1-16,19-3-2 15,13-6-1-15,29 7 2 16,6-11 0-16,15-11 7 16,35-17 4-16,14-2-1 15,32 2 2-15,11 1-4 16,38-3-2-16,7-14-2 0,40 1 0 16,23 0-2-16,-2 3 2 15,31-6-2-15,32-9-1 16,21-7 1-16,14-19-1 15,7 3 2-15,25-5 1 16,14-4 1-16,14 6 0 16,21-9 0-16,14-10 0 15,11-15 2-15,4-16 1 16,-8-22-3-16,4-21-3 16,-14-14 2-16,-11-24 0 15,-24-29-4-15,-25-9-1 16,-29 7-4-16,-17-14 1 0,-35-11-2 15,-46 11 2 1,-32-2 1-16,-32-23-1 16,-49 1 4-16,-42-10 0 0,-36-25 1 15,-38-9 2-15,-36-25-1 16,-38-7-1-16,-64-12 7 16,-46 6 5-16,-71 3-2 15,-45 32 2-15,-50 25-7 16,-52 6-3-16,-43 28-1 15,-28 19 1-15,-25 28-14 16,-4 13-5-16,1 18-13 16,14 7-4-16,42 6-17 15,25 0-6-15,28-3-53 16,49 0-21-16,32-12 17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2:56:21.89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16263 4018 272 0,'11'-38'101'0,"-4"16"-78"0,-4-6 13 0,-3 12 0 15,0-3-4-15,0-9 1 16,-7 3-7-16,-3 0-4 15,-8 3-12-15,-14 9 5 0,-14 13 2 0,-14 13-3 16,-7 15 0-16,-10 13-2 16,-26 15 2-16,-13 35-3 15,7 16-1-15,3 3 0 16,0 31 4-16,11 3-4 16,24-9 2-16,29 9-5 15,35-9-2-15,31-19 0 16,36-19 1-16,43-15 1 15,13-20 1-15,36-15-2 16,0-15-1-16,17-23-1 16,4-18 0-16,-11-29 0 15,0-25 0-15,-14-6-2 16,-21-9 1-16,-31-16 0 0,-29-19 1 16,-35-3-2-16,-43-22 1 15,-31-12-2-15,-18 2 2 16,-36-2-4-16,-13 18 0 15,-4 32-1-15,-7 21-2 16,4 42-15-16,13 21-5 16,26 25-37-16,17 7-15 15,21 19-62-15,21 2-26 16,15 7 26 0</inkml:trace>
  <inkml:trace contextRef="#ctx0" brushRef="#br0" timeOffset="856.336">15875 5921 244 0,'4'-16'93'0,"-1"4"-72"0,8-7 20 16,-4 9 4-16,0-2-1 16,3-7 1-16,1 7-8 0,-4-4-2 15,0 6 6 1,-3 17-23-16,-1 5 7 0,1 7-1 15,-1 19-4-15,1 18 1 16,-1 19-3-16,4 7-2 16,0 3-6-16,0 12-4 15,0 12-3-15,0-5 0 16,-3-16 0-16,0-4 3 16,-4-15-3-16,0-9-2 15,0-13 0-15,0-9 1 16,-4-10-6-16,-3-9-1 15,0-10-25-15,-4-6-10 16,1-3-21-16,-1-6-10 16,1-3-19-16,3-4-8 0,3-9-44 15</inkml:trace>
  <inkml:trace contextRef="#ctx0" brushRef="#br0" timeOffset="1216.244">15533 6479 304 0,'-14'-3'115'0,"17"-3"-89"0,1 6 12 0,-4 0 1 15,7-4-10 1,0 4 0-16,3 0-1 15,1 4 0-15,0-4-15 0,3 9 3 0,3-3 2 16,8 4 1-16,3-1 3 16,8-3-6-16,9-6 1 15,22 0-1-15,18-3 2 16,0 3-6-16,-1-3-2 16,8-3-5-16,3 0-4 15,-10-1 0-15,-14 1 1 16,-15-3 1-16,-14 5 1 15,-10-2-35-15,-14-3-14 16,-11 9-29-16,-11 0-11 16,-6 0-100-16</inkml:trace>
  <inkml:trace contextRef="#ctx0" brushRef="#br0" timeOffset="2734.699">17861 4842 252 0,'0'0'96'0,"0"-3"-75"0,0 3 19 0,0 0 2 15,0 0-9-15,0 0-2 16,0 0-2-16,0 3 1 16,0 4-16-16,0-7 5 0,4 0 2 15,3 0 2-15,0 0 1 16,7 0-5-16,4-7-1 16,6 4-6-16,4-3 0 15,4 0-3-15,0-1 0 16,-4 4-3-16,0 0 1 15,-3 3-2-15,-4 0 0 16,-3 0 1-16,-4 0 1 16,-3 0 1-16,-4 3 2 0,0 0 4 15,-7 0 3-15,-4 1-7 16,-6-1-1-16,-8 3-5 16,-7 0-1-16,-10 1-1 15,-7-1-2-15,-4 0 1 16,-4 3-1-16,5-2 0 15,2 2 0-15,8-6 0 16,0 7 0-16,6-10 0 16,5 6 0-16,6-3-3 15,4-3 2-15,7 0-1 16,7 0 0-16,11 0 2 16,6-3 0-16,15-3-3 15,14 6 0-15,10-10 2 16,1 7 2-16,-4-6 0 15,-8-1 2-15,-6 1 0 0,-7 3 1 16,-7-4 4-16,-8 4 3 16,-3 0-2-16,-7-1 0 15,-7 1-5-15,-7 3-3 16,-7 3 0-16,-10 3 1 16,-12 3-1-16,-6 1-1 15,0-1 1-15,-1 7-1 16,5-7-3-16,9 3 0 15,8-3-1-15,4 1 0 16,9-4-30-16,8 0-13 16,11-3-60-16,10-9-26 15,0-7-60 1</inkml:trace>
  <inkml:trace contextRef="#ctx0" brushRef="#br0" timeOffset="3816.26">22130 4359 260 0,'-7'-34'96'0,"10"15"-75"0,4-15 12 0,0 24 2 15,4-12-1-15,0 0 1 16,-1 3 1-16,1 4 0 16,-1 2-19-16,-3 10 5 0,0 13 5 15,-3 18 2-15,-1 9 3 16,-3 17-9-16,-7 2-1 16,-3 26-9-16,-1 12-3 15,4-3-5-15,4-7-2 16,-1-5 1-16,4-4 0 0,4-6 4 15,-1-3 3-15,1-16-4 16,-1-12-2-16,1-13 4 16,-1-16 2-16,1-15-4 15,-4-10-2-15,0-6-2 16,0-6-3-16,-4 0 1 16,1-19-1-16,3-22 0 15,0-3 0-15,3-7 0 16,1 4 0-16,3 0-3 15,-4 9 2-15,1 9 1 16,-4 17 2-16,-4 27-10 16,1 19 2-16,-1 10 3 15,-3 15 2-15,-3 26 3 16,-1 15-1-16,4 6 2 16,4-12 0-1,-1 3 1-15,8 0-20 0,6-3-9 16,8-10-47-16,3-15-18 15,7-16-115 1</inkml:trace>
  <inkml:trace contextRef="#ctx0" brushRef="#br0" timeOffset="5751.116">27989 4319 220 0,'-17'12'82'0,"10"-12"-64"0,-7 0 22 0,7 0 7 15,-4-3-10-15,-7 0 1 16,-3 3-10-16,-4 3-5 16,-3 6-13-16,-7 10 2 0,-14 9 2 15,-18 4-1-15,-15 12 0 16,5 15-1-16,6 10 0 15,8 0 2-15,13-3 2 0,15-9-5 16,14-7-1-16,17-3-4 16,15-7-1-16,17-8-3 15,18-7 1-15,14-6 0 16,4-7 3-16,-5-12 1 16,9-6 1-16,-5-10-2 15,1-12 1-15,-8-13 0 16,-10-18 3-16,-11-13-7 15,-14 3-4-15,-17-7 4 16,-15-21 3-16,-10 3-6 16,-7 10 1-16,-7 18 1 15,-11 12 1-15,-14 23-1 0,-14 22-2 16,-4 24-4 0,7 20 0-16,4 21 2 0,7 4 1 15,8 28-2-15,16 6 2 16,15 0 1-16,14-3 2 15,14-4-3-15,11-2 0 16,13 3 1-16,15-13 2 16,11-12-1-16,3-19-1 15,0-16 3-15,-4-15 2 16,8-23-2-16,3-21 0 16,0-7 1-16,0-15 2 15,-11-13-3-15,-10-31 0 16,-14-4-1-16,-18-2-2 0,-18-10-2 15,-17 6 1-15,-18 23 1 16,-6 18 2-16,-12 25-6 16,-13 29-1-16,-15 21 2 15,-3 19 1-15,3 16-1 16,0 9 2-16,1 29-1 16,10 9 0-16,17-6 2 15,22-10 0-15,24-3-3 16,25 0 0-16,15-9 2 15,13-10 0-15,18-6 1 16,14-19 2-16,0-12-1 16,-3-16-1-16,3-19 3 15,7-9 2-15,0-10-2 16,-7-15 0-16,-10-25 1 0,-19-4 0 16,-20 1-2-16,-21 2-2 15,-22 7 1-15,-14 16-1 16,-10 18-3-16,-7 19 0 15,-15 19-1-15,-21 10 0 16,1 18-6-16,17 28-2 16,17 16-31-16,19 7-14 15,16-4-36-15,23 7-17 16,9 2-38 0</inkml:trace>
  <inkml:trace contextRef="#ctx0" brushRef="#br0" timeOffset="6439.799">27160 5833 312 0,'-17'-9'115'0,"17"6"-89"0,7-7-3 15,0 4-6-15,3-4-2 16,8 7 5-16,0-3 1 0,3 3 2 15,4 3-13-15,13 3 5 0,19-3 5 16,13 0-2-16,8 0 1 16,10 6-8-16,22-3-4 15,-1-3 0-15,-7 0 2 16,-10 7 2-16,-11-7 3 16,-10 0-1-16,-18 0 0 15,-15 0 6-15,-20 0 2 16,-18 0-6-16,-14-7-4 15,-21 7-9-15,-25-9-1 16,-18 6 1-16,-3-3 1 0,-14 2-1 16,-15 4-2-16,4 4 1 15,11 2 1-15,21-3-3 16,18 6-2 0,17-2-3-16,14-4 1 0,22 6 1 15,31-9 2-15,28 0 1 16,11-9 1-16,14 9-3 15,15-10 2-15,2 7 3 16,-13-3 3-16,-18-3 0 16,-14-1 0-16,-21 1 1 15,-22-1 3-15,-24 1-2 16,-28 3-2-16,-11-1-5 16,-10 4 0-16,-8 3-2 0,-3 0 0 15,7 0-38-15,18 0-15 16,10 0-68-16,25-6-28 15,7-3-16 1</inkml:trace>
  <inkml:trace contextRef="#ctx0" brushRef="#br0" timeOffset="9262.643">1711 6564 200 0,'-25'3'74'0,"18"-3"-58"0,0-7 18 16,4 4 4-16,-4-3 2 16,0 0 3-16,-4 0-4 15,0-1-1-15,-3 4-21 16,7 0 10-16,0 0 3 0,4 3-4 15,3 3-1-15,7 3-3 0,7 4-2 16,10-1 3-16,8 0 0 16,4-2-4-16,13 2 1 15,-3-9-5-15,14-3-1 16,10-3-6-16,11 6 0 16,-10 0-3-16,0 6 0 15,-15-3-6-15,-3 3 1 16,-14-2 0-16,0-4 2 15,-11 6-1-15,-4-3 2 16,-6-3 0-16,-11 6 1 16,-3-3-7-16,-4 7-2 15,0-4-36-15,0 3-13 16,0-5-38-16,0-1-17 16,7-6-68-1</inkml:trace>
  <inkml:trace contextRef="#ctx0" brushRef="#br0" timeOffset="9476.121">2438 5842 348 0,'0'-21'129'0,"0"11"-100"0,0-6 11 16,0 16 0-16</inkml:trace>
  <inkml:trace contextRef="#ctx0" brushRef="#br0" timeOffset="9984.882">2438 5805 637 0,'0'19'35'15,"0"9"-19"-15,0 9-5 0,3 4-4 16,1 6 1-16,-1 3 0 15,4-6-2-15,4-3 1 16,0-10-2-16,-1-5 0 16,1-14-1-16,3-2 2 15,-7-20-1-15,-4-6 2 16,-3-12-6-16,0-3-1 16,-3-1 0-16,-4-2 0 0,-7-4 2 15,3-6 1 1,-3-3-4-16,3-6 1 0,1 6-2 15,3 6-2-15,0 10 0 16,3 6 3-16,8 9-2 16,3 7 1-16,10-1-5 15,15 10 0-15,18 0 14 16,6 0 9-16,7 0-3 16,-6 0 0-16,13 0-3 15,-2 10 1-15,2 6-4 16,-3 2 1-16,-10 7-1 15,-8 7 1-15,-7 2 0 0,-10 20 0 16,-14 24-4 0,-4 10-3-16,-11 3 0 0,-6 9 1 15,-11 19-1-15,-8-6 2 16,-9-10-2-16,-12-2 2 16,8-4-4-16,7-9 0 15,-4-7 1-15,11-18 0 16,3-10-5-16,4-12 1 15,4-10-20-15,3-9-9 16,3-6-12-16,1-6-2 16,3-7-19-16,0-6-8 15,10-10-103 1</inkml:trace>
  <inkml:trace contextRef="#ctx0" brushRef="#br0" timeOffset="10809.127">3355 6576 332 0,'-4'-37'126'0,"4"18"-98"0,0-3 17 0,0 12-1 16,0 1-11-16,0 0 0 15,0 5-9-15,0 4-3 0,4 13-12 16,3 15 6-16,0 16 4 0,0 9-1 15,4 13-1-15,-4-6-7 16,0 6-4-16,0 0-1 16,3-4 1-16,1-5-5 15,7-13-1-15,3-10 0 16,4-15 2-16,6-19 1 16,-3-10 1-16,8-12-2 15,-1-3 1-15,-3 0-2 16,-11 0-1-16,-3 3 1 15,-4 7-1-15,-4 2 2 16,-3 10 1-16,-3 6-1 16,-1 6-2-16,1 10-2 0,3 3-1 15,4 3 2-15,6-3 0 16,1-6-2-16,-1-7 2 16,5-12 7-16,6-9 4 15,0-10 3-15,4-3 3 16,-15-4-5-16,-2-2-1 15,-15-3-2-15,-7-10 0 16,-8-6-2-16,1-7-1 16,-3 1-3-16,-8 9-2 15,7 0-2-15,1 15 1 16,3 7-6-16,7 6-3 16,3 4-19-16,4 5-8 15,7 1-32-15,4 3-11 16,3 2-51-16,7 8-21 0,11-4 8 15</inkml:trace>
  <inkml:trace contextRef="#ctx0" brushRef="#br0" timeOffset="11186.221">3997 5780 340 0,'-4'6'126'0,"1"0"-98"0,-1 7 17 16,4-13-1-16,0 9-9 0,-3 1 0 15,-4-1-12-15,0 10-3 16,0 0-12-16,0 6 1 0,3 0 2 15,4 0-6-15,7 0-1 16,7 0-2-16,7-3 1 16,15-3 0-16,-5-3 3 15,8-4-3-15,4-3-2 16,-8-2 0-16,-3-4 1 16,-4-3 1-16,0-3 1 15,-7-4-29-15,-10-2-12 16,3 0-44-16,-7-1-18 15,4 10-69-15</inkml:trace>
  <inkml:trace contextRef="#ctx0" brushRef="#br0" timeOffset="11455.107">4353 5610 416 0,'-7'-15'156'0,"7"12"-121"0,0 3 10 16,0 3-5-16,0 9-8 16,0 10 3-16,0 10-15 0,0 15-6 15,0 3-9-15,-3 13-2 0,-1 21 3 16,1 7-3-16,-1-3 0 16,1 0-1-16,3 3 1 15,0 0-11-15,3-7-2 16,4-12-35-16,4-9-15 15,-1-13-42-15,4-9-16 16,4-19-43 0</inkml:trace>
  <inkml:trace contextRef="#ctx0" brushRef="#br0" timeOffset="12460.509">1679 7887 252 0,'-7'-3'93'0,"14"-4"-72"0,7 4 18 0,-3-3 3 16,7 3-9-16,6-7-2 16,12 4-2-16,-8 0-1 15,7 0-15-15,11-1-1 0,3 4-1 16,22 0-2-16,-1 3 2 15,12 0 3-15,-5-3 3 0,29 0-5 16,10 0 1-16,1-4-2 16,27 1 3-16,8 0-5 15,10 0-3 1,18-1-1-16,4 4 1 0,17 0-1 16,0 3 2-16,28 0-4 15,-17 0-2-15,31 0 0 16,-6 0-1-16,20 0 2 15,-6 0 3-15,6 0-2 16,11 3 0-16,-10 0-1 16,21 0 1-16,-18 1-2 15,17-1 2-15,-3 0-2 0,4-3 2 16,18 0-4-16,-12-3 0 16,15-7 1-16,7 1 2 15,-7-4-3-15,10 4 0 16,-3 0 1-16,-14-1 2 15,14 1-1-15,-18 9-1 16,53 0-2-16,-28 9 1 16,-21-9-1-16,-7 10 0 15,-25-10 2-15,14 0 2 16,-24 0 1-16,20-4 1 16,-27-2-2-16,13-3-2 15,-31-1 1-15,10 1 1 16,-20 3-3-16,-26 6 0 15,-6 3 1-15,-22 0 0 0,-32 0 0 16,-17 3 2 0,-10 1-1-16,-8-4 2 0,-7 3-2 15,-10-3-1-15,-11-3 3 16,-14 0 0-16,-11 0-4 16,-10 0 1-16,-8 0 0 15,-6 0 2-15,-7 0-21 16,-11 0-7-16,0 6-31 15,-8-2-14-15,-2 2-35 16,-8-3-13-16,-6-3-21 16</inkml:trace>
  <inkml:trace contextRef="#ctx0" brushRef="#br0" timeOffset="14321.818">6230 6244 228 0,'-7'-44'88'0,"7"16"-69"0,0-1 19 0,4 14 6 16,-1-1-1-16,1 0 2 15,-1 1-6-15,1-1-1 16,-1 7 23-1,4 27-34-15,-3 14 0 0,-1 9-2 16,1 9-8-16,-1 3 1 16,4 10-9-16,-3 12-1 15,-1 7-4-15,1 2-3 16,0-5 0-16,-4-10 1 16,0 6-1-16,0-6-1 15,0-3-13-15,0-16-6 0,-4-6-34 16,-3-22-93-1,-4-13 1-15,1-12-9 16</inkml:trace>
  <inkml:trace contextRef="#ctx0" brushRef="#br0" timeOffset="14534.281">5906 6492 344 0,'-22'-7'129'0,"22"7"-100"0,7 0 9 16,8 0-1-16,2 0-6 15,22-6 2-15,10 6-3 0,8-9-1 16,13-4-16-16,15-3-1 0,10 7 1 16,-3-4-12-16,-14 7-2 15,-4 3 0 1,-4 3 2-16,-10 3-31 0,-10 3-14 16,-8 1-25-16,-14-1-9 15,-7 3-84 1</inkml:trace>
  <inkml:trace contextRef="#ctx0" brushRef="#br0" timeOffset="14970.312">7165 5821 320 0,'0'-35'121'16,"3"26"-95"-16,1-4 20 0,-4 10 1 0,0 3-10 15,0 0 1-15,4 3-7 16,-1 6-1-16,1 4-17 16,-1 15 5-16,-3 10 3 0,0 15-7 15,-3 10-3-15,-1 6-4 16,1 0 0-16,-5-6-2 0,1-7 2 15,4-9-2-15,3-6 2 16,0-10-6-16,0-6-1 16,7-6 2-16,4-6 1 15,6-7-1-15,4-3 1 16,11-3-4-16,3 0 0 16,8-3 1-16,-1 0 0 15,0 0-3-15,-6-1 2 16,-5 1-30-16,1 0-14 15,-4-3-21-15,-6 0-7 16,-5-1-29-16,1-2-11 16,-4-10-23-1</inkml:trace>
  <inkml:trace contextRef="#ctx0" brushRef="#br0" timeOffset="15237.481">7631 5849 304 0,'-18'-38'112'0,"14"13"-87"0,-3-6 22 16,7 15 5-16,0 0-6 16,4 4 0-16,-1 6-6 15,4 9-2-15,1 12-21 16,-5 17 7-16,1 8 4 0,-4 33-7 16,0 27-1-16,0 3-10 15,-4 7-2-15,1 22-4 16,-1-7-1-16,4-9-1 15,0-3-2-15,4-9-17 16,3-13-9-16,0-13-30 0,0-15-13 16,3-16-23-16,-6-19-7 15,6-12-62 1</inkml:trace>
  <inkml:trace contextRef="#ctx0" brushRef="#br0" timeOffset="16499.611">8184 6510 248 0,'0'-31'93'0,"4"12"-72"0,0-9 20 0,-1 19 7 15,1-7-4-15,-1-3 4 16,4 3-5-16,-3 1 0 15,-1 2-23-15,1 4 4 0,-1 15 0 16,-3 7-1-16,0 12-2 16,-3 15-3-16,-1 20 1 15,4 12-4-15,0 0-1 16,4-3-4-16,3 3 1 16,3-3-4-16,8-6 1 15,10-10-5-15,4-12 0 0,3-19 1 16,4-16 0-16,0-12-2 15,0-16 1-15,-4-6-2 16,-3 0 2-16,-4-10-2 16,-3-6-1-1,-4 0 1-15,-4 3 1 0,-2 10-1 16,-5 6-1-16,-3 16 1 16,4 18-1-16,-4 7-3 15,3 6 2-15,5 3 1 16,6 0 0-16,7-6 0 15,11-1 0-15,3 1 0 16,4-3 2-16,0-7 1 16,-7-6 3-16,-1-6 1 15,-6-6 1-15,-7-7-2 0,-8-12 1 16,-6-6-2-16,-4-17 0 16,-7-8-3-16,-10-7-2 15,-8 0 1-15,-3 3 1 16,0 4-6-16,3 9 1 15,4 6-8-15,3 16-3 16,4 9-21-16,4 6-8 16,10 4-19-16,3 2-9 15,8 1-14-15,3 0-7 16,7-3-69 0</inkml:trace>
  <inkml:trace contextRef="#ctx0" brushRef="#br0" timeOffset="17205.055">9363 5736 232 0,'-4'-13'88'0,"4"7"-69"0,4-3 13 0,-1-1 2 16,1 7 0-16,-1-3 1 15,1-4-1-15,3 7 1 16,-4-3-19-16,1-3 4 0,-1 5 3 16,5-2-1-16,-1 0-1 15,0 0-7-15,3-1-1 16,4 1-4-16,4 0 2 16,3 3-6-16,4 0-1 15,3-1 7-15,0 8 2 16,4 2 0-16,0 6 2 0,-4 10 1 15,-7 3-1 1,-7 13 1-16,-7-3 0 0,-7-1-4 16,-10 1-2-1,-4-1-4-15,-4 4-1 0,0-1-3 16,-6 4-2-16,-5 3 1 16,-2 3 1-16,2-3-3 15,1-3 0-15,4-7 1 16,6-6 0-16,7 1-3 15,8-8 0-15,6-5 2 16,8-3 0-16,7-4 3 16,3-3 1-16,3-2 1 15,8-4 0-15,11 0-5 0,9-4 1 16,5-2 2-16,-1-3 1 16,-3-1-4-16,-7 4 1 15,-7 0-29-15,-4 3-10 16,-10 3-32-16,-7 3-12 15,-4 3-102 1,-7-3-55-16,-7-3 111 16</inkml:trace>
  <inkml:trace contextRef="#ctx0" brushRef="#br0" timeOffset="21169.788">31101 3723 240 0,'42'-50'90'0,"-14"28"-70"0,22-13 8 0,-29 26-2 15,4-7-1-15,-1 1 4 16,-2-7 0-16,-5-4 2 15,-6-2-17-15,-11 0 3 0,-11 0 1 16,-13-10-4-16,-12-3 2 16,-6 7-3-16,-7-4 0 15,-26 4 1-15,-23 6 2 16,-12 3-7-16,-31 6-1 16,-14 9 2-16,-32 4 4 0,-14 12-4 15,-39 13 2-15,0 16-5 16,-32 15-2-16,-31 12 2 15,-4 11 2-15,-7 33-4 16,-14 26-1-16,28 9 2 16,7 31 1-16,39 7-3 15,22 34-1-15,34 7 1 16,46 2 0-16,43-2 4 16,42 6 5-16,53-13-3 15,49 6 2-15,36-9-3 16,63 7 0-16,39-16-3 15,38-29 1-15,50-6-2 16,50-31 2-16,20-32-4 16,19-34-2-16,6-40 0 15,14-29-1-15,71-29 0 0,-42-33 2 16,-36-57-3-16,1-29 0 16,-19-46-1-16,-27-10 0 15,-15-37 2-15,-49-17 2 16,-53 4-1-16,-45-18 2 15,-72 30 0-15,-59-5 3 16,-71 21-5-16,-70-6-1 16,-68 12-2-16,-38 23 0 15,-43 2-5-15,-38 23-3 16,7 34-19-16,10 28-6 0,-7 35-28 16,25 25-13-16,-7 28-36 15,17 25-15-15,11 16-22 16</inkml:trace>
  <inkml:trace contextRef="#ctx0" brushRef="#br0" timeOffset="22294.274">13949 3281 340 0,'-28'-32'129'0,"14"23"-100"0,-8-10-2 0,8 10-6 16,-14-4-15-16,-21 1-1 0,-22-4-5 15,-10 7-1-15,-18-1 1 16,-24 4 6-16,-4 12 6 15,-25 10 5-15,-10 18 2 0,-8 13-4 16,-20 16 1-16,3 0-7 16,-25 21-3-16,15 23 3 15,-8 12 2-15,8 7 7 16,27 21 3-16,18-3-2 16,15 26-1-16,35 5-8 15,38-9-4-15,39 10 1 16,32-13 2-16,29-19 2 15,52 10 3-15,32-13-3 16,56-16-1-16,39-21-4 0,29-16-1 16,38-13-1-16,36-25 2 15,-4-12-1-15,-4-23 0 16,11-27-3-16,-18-32 1 16,1-34 0-16,-18-17 3 15,-25-27-5-15,-36-19-3 16,-24-9 1-16,-42-35 2 15,-53 3 0-15,-53-28-1 16,-49-4 1-16,-54-18-1 16,-80-22-3-16,-82 19 2 15,-46 44-1-15,-31 50-2 16,-28 44 0-16,-15 34 3 0,29 32-9 16,17 31-1-16,53 22-58 15,32 21-24-15,32 8-118 16</inkml:trace>
  <inkml:trace contextRef="#ctx0" brushRef="#br0" timeOffset="24666.359">1993 10260 288 0,'-14'-3'110'0,"11"0"-86"0,-1 0 16 16,4 0 0-16,-3 0-5 0,-1 0 2 15,0 3-7-15,1 0-2 16,-1 3-15-16,1 3 5 0,-1 0 3 15,4 1-3-15,0 2 2 16,0 0-2-16,7-2-2 16,8-4 0-16,16-3 0 15,26-7-2-15,13-2-1 16,8-3-3-16,21-4 1 16,14 0-4-16,-8 0-2 15,-16 1 0-15,-8 2-1 16,-4 4 0-16,-17 3 2 15,-3-1-3-15,-18 4 0 16,-8 3 1-16,-6 0 2 0,-7 0-1 16,-4 3 0-16,-11 4-8 15,-6 2 0-15,-8 0-28 16,4 1-11-16,4-1-26 16,6-3-9-16,8-2-19 15,6-4-7-15,1 0-52 16</inkml:trace>
  <inkml:trace contextRef="#ctx0" brushRef="#br0" timeOffset="25025.944">3320 9201 332 0,'-4'-60'126'0,"4"32"-98"0,4-7 17 0,-1 23 1 15,1-1-14-15,3 4-1 16,0 15-1-16,0 13 1 16,0 12-16-16,0 7 4 0,0 12 4 15,0 35-3-15,-3 15-2 16,-4 16-8-16,0 38-4 15,-4-1-6-15,-3 29 0 16,-4 0 0-16,1-10 0 16,-1 10 0-16,4-25 0 15,7-25-5-15,4-22 1 0,-1-20-27 16,8-21-11-16,-1-15-41 16,8-23-15-16,10-15-78 15</inkml:trace>
  <inkml:trace contextRef="#ctx0" brushRef="#br0" timeOffset="25689.801">3866 10430 252 0,'-24'-63'93'0,"20"32"-72"0,-3-1 25 0,7 13 5 16,0-6-4-16,0-3 1 15,0-3-4-15,0 3-3 16,0 6-22-16,4 12 2 0,-1 20 0 15,1 12 0-15,-1 25-1 16,1 22-6-16,-1 18-1 16,1-2-4-16,3 6 0 0,0 3-5 15,4-9-3 1,6-7 2-16,4-21 2 0,4-10-2 16,10-25 0-16,11-26 1 15,-3-18 0-15,2-9-5 16,1-3 1-16,-14-7 2 15,0 0 3-15,-4 0-2 16,-3 10-2-16,-8 6 0 16,-6 12 1-16,-1 13-1 15,1 10-1-15,0 5-4 16,-1 1 0-16,1 9 2 16,6-3 3-16,8-3-2 15,-4-7-2-15,11-5 8 0,3-7 4 16,4-7-2-16,-11-5-2 15,1-10 2-15,-8-13 2 16,-4-5-4-16,-10-20-1 16,-10-6 0-16,-11-3 0 15,-11-6-5-15,-7-16 1 16,4 0 2-16,0 19 1 16,7 9-19-16,3 19-7 15,4 10-30-15,7 6-14 16,7 6-24-16,7 6-8 15,7 7-73 1</inkml:trace>
  <inkml:trace contextRef="#ctx0" brushRef="#br0" timeOffset="26076.458">4734 8824 348 0,'-3'-9'132'0,"3"6"-103"0,-4 9 5 15,1-3-3-15,-1 7-9 0,-3 8-1 16,-7 14-3-16,0 15-1 15,0 3-9 1,3-3 1-16,-3 3 4 0,4-6 2 16,6-3 3-16,8-7-4 0,10-2 0 15,3-4-8-15,4 0-2 16,8-6-4-16,-1-3-1 16,11-3 1-16,-8-4 2 15,8-3-1-15,4-2 2 16,-15-4-15-16,-4-3-7 15,-2-3-41-15,-5 0-18 16,-3-1-106 0</inkml:trace>
  <inkml:trace contextRef="#ctx0" brushRef="#br0" timeOffset="26361.974">5151 8809 364 0,'-7'-16'134'0,"7"13"-104"0,3-13 23 16,1 13 1-16,-1-3-7 15,1-4-1-15,-4 10-12 16,3 10-6-16,-3 5-16 16,0 14-3-16,-3 27-2 0,-1 26 1 15,1-4 0-15,-4 13-7 0,-4 12-2 16,7 1 0-16,4-16 2 15,7-4 0-15,4-15 2 16,0-12-26-16,-4-7-10 16,7-16-40-16,-4-5-19 15,1-7-101 1</inkml:trace>
  <inkml:trace contextRef="#ctx0" brushRef="#br0" timeOffset="27323.481">6170 9680 240 0,'4'-53'90'0,"-1"12"-70"0,4-12 26 0,-3 31 5 15,-1-3-4-15,1 3-1 16,-1 3-10-16,1 3-5 15,-1 13-17-15,1 6 4 0,3 29 5 16,-4 15-3-16,5 9 0 16,-5 26-5-16,1 18-1 15,3 10-6-15,-4 3-3 16,1 9-2-16,3 3-3 0,0-9 1 16,7-15-1-16,-3-7 2 15,-8-16 3-15,4-15-20 16,0-19-7-16,-3-16-49 15,-4-18-19-15,0-10-87 16</inkml:trace>
  <inkml:trace contextRef="#ctx0" brushRef="#br0" timeOffset="27547.923">5842 10138 304 0,'-28'35'115'0,"38"-26"-89"0,22 7 8 16,-7-13-4-16,24-3 6 16,18-10 5-16,11-2-14 0,31-10-3 15,4-3-14-15,-4 3-4 0,-6 6 0 16,3 4-5-16,-8 2-3 16,-9 4-26-16,-8-3-11 15,-11 5-24-15,-6-5-9 16,3-4-71-1</inkml:trace>
  <inkml:trace contextRef="#ctx0" brushRef="#br0" timeOffset="28133.743">7902 9335 304 0,'-7'-40'112'0,"14"18"-87"0,0-16 4 16,0 13-2-16,0-16-9 16,0-6 1-16,-3-3 1 15,-4 3 2-15,-7 6-12 16,-4 10 10-16,-10 6 6 0,-7 6-8 15,-7 19 0-15,-1 19-6 0,-6 22-2 16,-11 15-2-16,-10 19 0 16,-11 29-4-16,3 21-1 15,4 13 3-15,3 31 1 16,15-9 1-16,14 16 0 16,7-13 2-16,21-22 4 15,14-22-8-15,24-25-1 16,22-15-5-16,21-14-1 15,-7-21 3-15,18-19 3 16,10-15 0-16,4-13 0 16,-11-19-1-16,-10-16 2 15,-8-25-3-15,-13 4 0 16,-15-1 3-16,-17 4 1 16,-15-4 1-16,-20 4 0 0,-25 3-4 15,-29 2-1-15,-6 26-3 16,-8 19-1-16,-7 15-1 15,-13 13 0-15,6 13-3 16,11 15 1-16,14 6-16 16,14 4-4-16,17-13-26 15,19-9-10-15,20-10-10 16,26-16-2-16,16-18-93 16</inkml:trace>
  <inkml:trace contextRef="#ctx0" brushRef="#br0" timeOffset="28808.817">8280 9947 340 0,'42'-113'129'0,"-24"85"-100"0,13-10 9 0,-20 26-3 0,0-1 0 16,-4 7 5-1,-7 6-8-15,0 9-4 16,0 16-16-16,-4 25 3 0,1 23 5 0,-1 2-5 16,1 3 2-16,3 7-10 15,0 12-2-15,3-9-3 16,4 0 1-16,7-23-2 16,7-11-1-16,8-20-2 15,2-9-1-15,5-22 4 16,2-24 1-16,8-23 0 15,7-7-2-15,-7 1 1 16,-7 6 1-16,-7 0-1 16,-8 16 2-16,-10 9-2 15,-3 10 2-15,-7 12-4 0,-1 13 0 16,1 15 1-16,6 23 0 16,11-7-3-16,8-4 0 15,6-8 4-15,0-10 1 16,4-9 6-16,0-16 5 15,3-19-3-15,0-19 2 16,-3-9-7-16,-7 3-1 16,-11-9-2-16,-10-10 1 15,-15-21 0-15,-10-4 3 16,-7 0-8-16,-7-3-3 16,-1 13-13-16,1 6-6 15,0 9-12-15,7 6-2 16,3 17-33-16,8 5-12 0,6 10-104 15</inkml:trace>
  <inkml:trace contextRef="#ctx0" brushRef="#br0" timeOffset="29380.227">9338 8501 356 0,'4'-15'132'0,"3"8"-103"0,0 1 3 0,0 3-4 15,0 3-8-15,7 0 3 16,4 0-4-16,6 0 0 15,4 0-10-15,4-3 3 0,7 0 2 16,14 0 4-16,10 3 3 16,8 9-7-16,-8 10-1 15,-6 6-5-15,-11 16 0 16,-11 3 1-16,-7 3 2 16,-14 0 1-16,-14 0 0 15,-17 6-6-15,-19 10-2 16,-9-1-2-16,-1 1 1 15,0-10-2-15,7-2-1 16,4-4 1-16,7-10-1 0,6 4-3 16,8-7 0-16,4-2-1 15,10-4 3-15,3-3-2 16,11-6 1-16,15-3 6 16,9-7 2-16,12-3-2 15,3-3-1-15,-4 1 1 16,-3-1 0-16,0 0-2 15,-7 0-2-15,-1 3 1 16,1 1-1-16,-3-4-22 16,-1 6-10-16,-3-3-24 15,-4-3-7-15,-7 4-46 0,0-4-18 16,-7 3-28 0</inkml:trace>
  <inkml:trace contextRef="#ctx0" brushRef="#br0" timeOffset="30791.168">10086 10025 280 0,'-25'10'104'0,"18"-10"-81"0,4 0 14 0,3 0 1 15,0 0-7-15,0 0-1 16,7 0-1-16,3 0-1 16,8 3-15-16,10 3 8 0,11-3 5 15,14 7 1-15,7-10 2 16,0 0-5-16,3 0-3 15,15 0-5-15,10-10-2 16,7 4-4-16,-6 0-1 16,-8-1-5-16,-4 4-3 0,-10 0 0 15,-7 3 1-15,-10 0-19 16,-11 0-8-16,-8 0-34 16,-3 0-12-16,4-6-9 15,-4-4-4-15,1-2-70 16</inkml:trace>
  <inkml:trace contextRef="#ctx0" brushRef="#br0" timeOffset="31466.299">11367 8859 340 0,'-29'-28'129'0,"29"15"-100"0,0-6 13 0,4 10 2 16,3-7-14-16,3-3-2 16,8-6-3-16,7-3 1 15,3-6-14-15,18 5 6 0,24-2 5 16,15 6-6-16,0 9 1 15,-1 10-2-15,5 18 2 16,-8 14-6-16,-18 5-2 0,-20 13 1 16,-26 0 0-16,-20 9-3 15,-15 13-3-15,-7 6-2 16,-6-6 0-16,-1-10-2 16,-3-6 2-16,3-9-2 15,4-6-1-15,3-7 1 16,7-3-1-16,8-3-5 15,3-3 1-15,10 0 2 16,8-4 1-16,6 10-2 16,8 0 2-16,3 7 1 15,11 9 2-15,11 9-3 16,13 3 0-16,4 0 1 16,0 13 0-16,-7 3 2 0,-4 10 1 15,-3 2-4 1,-10-9 1-16,-12-6 2 0,-2-10 3 15,-19-9 0-15,-10-6 2 16,-7-9-2-16,-14-7 0 16,-25-7-1-16,-17-2 0 15,-11-3-5-15,0-4 1 16,-8-3 0-16,-6-2 2 16,0-1-3-16,7 0 0 15,10 0-6-15,15 0 0 16,14-3-19-16,13 3-6 15,15-3-14-15,21-3-6 16,21-3-23-16,22-7-8 16,6-6-98-1</inkml:trace>
  <inkml:trace contextRef="#ctx0" brushRef="#br0" timeOffset="32081.062">13060 9401 396 0,'-14'-37'148'0,"14"24"-115"0,0 1 13 0,0 5-1 16,0 4-15-1,0 3-2-15,-4 6-10 16,-3 16-3-16,-3 22-9 0,-1 22 0 0,0 3 4 16,4 0-4-16,4 6-1 15,6 7-2-15,8-10-3 16,10-3 1-16,11-16 1 16,10-12-1-16,8-16 2 15,-1-19 0-15,-3-15 3 16,0-10-5-16,-8-9-1 15,-2-3 2-15,-8 2 1 16,-3 11-1-16,-8 2 1 16,-6 6-4-16,-4 7 0 15,0 13 1-15,-3 15 0 0,3 12-3 16,7 7 2-16,10 0-1 16,15-3 0-16,11-7 4 15,6-8 3 1,4-8 4-16,-4-8 5 0,8-13-4 15,3-16 2-15,0-16-3 16,-3-15 2-16,-12 3-4 16,-13-12-2-16,-14-1 0 15,-11-25-1-15,-14-15-2 16,-14 6-2-16,-4 16-2 16,-6 15 1-16,-1 13 1 15,4 15 0-15,0 7-18 0,3 12-8 16,4 4-33-16,7 5-14 15,3 7-28-15,8 7-10 16,6-1-59 0</inkml:trace>
  <inkml:trace contextRef="#ctx0" brushRef="#br0" timeOffset="33089.783">14661 9712 272 0,'-17'-3'104'0,"10"-1"-81"0,-7-2 20 0,10 6 6 15,-3-3-7-15,4 3 0 16,-1 0-8-16,4 0-4 16,7 0-16-16,7 0 9 0,14 3 6 15,4-3-2-15,7 10-1 16,10-4-10-16,18 0-3 0,15 0-5 16,2 1-3-16,-3-1-2 15,4-3-3 1,3-3 1-16,0 0 1 0,-6-3-30 15,-12-3-13-15,-10-1-61 16,-11-5-24-16,-10-4-47 16</inkml:trace>
  <inkml:trace contextRef="#ctx0" brushRef="#br0" timeOffset="33763.381">16090 8940 244 0,'-42'-25'90'0,"28"16"-70"0,0-7 13 0,10 13 1 16,1-3-5-16,-1-4 1 16,1 4 2-16,-1 0 5 15,4 0-20-15,7-4 6 0,7 1 4 16,7-4 0-16,11 1 2 0,10-4-8 16,8 3 0-16,17-2-6 15,21 12 1 1,0-4-3-16,-3 14 0 15,0 2-3-15,-1 4-1 0,-3 5-1 16,-7 7 2-16,-10 13 1 16,-11 15 3-16,-11 10-3 15,-10 0-1-15,-14-4-4 16,-11-2 1-16,-18 15-4 16,-14 9 0-16,-10 7-1 15,-4-3 1-15,-3-7-4 16,0 1 0-16,-4 2 1 15,-7 1 2-15,-4 2-1 0,1-15-1 16,3-3 1 0,7-9 1-16,11-10-3 0,7-7 0 15,10-8-1-15,11-1 0 16,14-9 2-16,18-6 2 16,21-7 1-16,10-6 3 15,22-3-1-15,24-3 0 16,7 0-1-16,4 0 2 15,11 0-3-15,-1 3-2 16,-10 0 0-16,-11 0 1 16,-6 0-14-16,-12 0-7 15,-10-3-23-15,-14 0-9 16,-14-1-33-16,-14 1-11 16,-14 0-98-16</inkml:trace>
  <inkml:trace contextRef="#ctx0" brushRef="#br0" timeOffset="35609.675">1640 7984 264 0,'-31'-56'101'0,"24"40"-78"0,-4 0 0 16,8 7-6-16,-1 6-10 15,0-4-2-15,-3 17 6 16,-7 12 5-16,0 28-8 15,-3 19 7-15,-5 19 4 0,-6 37-1 16,3 19-1-16,1 41-7 16,-1 19-4-16,-3 56-3 0,3 32-3 15,4 0 1-15,3 9-1 16,11 0 8-16,7-22 7 16,7-7-1-16,7-36 2 15,8-20-5-15,-1-15-1 16,-4-57-4-16,5 6-1 15,-5-27-1-15,-3-17 0 16,0-21 0-16,1-16 2 16,2-16-1-16,8-12 2 15,3-13-4-15,4-6 0 16,17-6-1-16,11-7 1 16,-3-6-2-16,17 4-1 0,28-7 3 15,11 0 2 1,10-7 0-16,33-2 2 15,17 0-4-15,35-1 0 0,24-6 1 16,19-2 0-16,42-4-2 16,38 3 1-16,75-6 4 15,3 0 4-15,22 9-4 16,6 0-2-16,29 4-2 16,31 2 0-16,22 4-2 15,21 0-1-15,-1 0-2 16,8 2 1-16,21 4 5 15,18-3 2-15,3-3-2 16,-14 0-1-16,7 6-1 16,7 0 1-16,0 0-2 0,-17 0-1 15,-18 0-4-15,-11 0 0 16,-7-10 0-16,-3-5 2 16,-29 2-12-1,-28-3-4-15,-35 4 10 0,-31 6 6 16,-54 9 0-16,-35 6 1 15,-42 7 7-15,-22 3 6 16,-42 0-2-16,-6-1 0 16,-15-2-6-16,-32-7-3 15,-28-5 0-15,-11-8-1 16,-13-11 6-16,-15-23 4 16,-14-9 3-16,-17-9 5 15,-11-7-8-15,-11-6-3 16,-10-19-4-16,-8-22 0 0,-10-12-4 15,1-32 0-15,-8-18 1 16,-4-41 2-16,-3-16-1 16,0-41 2-16,0-31-4 15,-3 7-2-15,-4-7-3 16,-8 43-1-16,-9 17 4 16,-12 43 3-16,-6 39 1 15,-7 30 2-15,-4 19-4 16,0 19 0-16,-4 16-1 15,-6 12 0-15,-15 10 0 16,-6 15 0-16,6 10 4 16,8 3 1-16,6 0-4 0,-3 3 1 15,-7-3 0-15,-21 6 2 16,-4 0-3-16,-35-3-2 16,-39 0 2-16,-42-3 0 15,-25-3 1-15,-46 9 0 16,-42 1-3-16,-28 5 2 15,-4 4-1-15,4 2-2 16,-4 7-15-16,28 3-7 16,39 4-38-16,32 2-16 15,32 10-112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2:57:02.29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15649 3964 224 0,'18'-34'85'0,"-8"12"-66"0,5-19 8 16,-8 16-2-16,0-6-2 15,0-4 3-15,0 1-1 16,-4 5 2-16,-6 4-15 16,-11 7 4-16,-15 8 2 0,-20 16-8 0,-14 20-1 15,-4 14 4-15,-15 10 1 16,-20 7-3-16,-4 18 1 16,0 29-5-1,-6 5 1-15,-8 17-5 0,14 24 0 16,25-12 3-16,24 6 3 15,32 1 0-15,43-20 2 16,32-15-2-16,27-16 2 16,40-16-4-16,17-15 1 15,31-16-1-15,5-16 1 16,20-18 0-16,-6-19 2 16,-15-26 1-16,0-30 3 0,-17-10 4 15,-28-7 1 1,-29-27-8-16,-28-20-4 0,-32-18-4 15,-35-25 0-15,-35 5-4 16,-22-5 0-16,-24 16-6 16,-32 46-3-16,0 35 1 15,-3 37 0-15,31 4-25 16,-20 44-13-16,20 18-33 16,18 6-14-16,21 17-71 15</inkml:trace>
  <inkml:trace contextRef="#ctx0" brushRef="#br0" timeOffset="527.601">15519 5526 356 0,'0'-28'134'0,"3"21"-104"0,1 1 18 15,-4 6 0-15,0 0-6 16,3 3-1-16,1 7-7 15,3 12-4-15,0 21-16 16,4 14-2-16,3 2 1 0,7 4-7 16,0 9-1-16,0 10-3 15,0-1 1-15,-3-5-2 0,-4-11-1 16,-3-11-17-16,-4-1-6 16,-4-12-42-1,-3-10-15-15,-7-6-58 0,-10-12-23 16,-8-13 26-1</inkml:trace>
  <inkml:trace contextRef="#ctx0" brushRef="#br0" timeOffset="736.12">15081 5937 352 0,'11'9'132'0,"17"-9"-103"0,21 3 12 0,-20-3-1 0,13-9-7 15,25-1 1-15,28 1-13 16,8-7-5-16,9 4-9 16,8-1-3-16,-7 1 0 0,-14 2-18 15,-11 1-5-15,-10 2-40 16,-8-2-16-16,1-3-96 16</inkml:trace>
  <inkml:trace contextRef="#ctx0" brushRef="#br0" timeOffset="1595.403">18143 3895 276 0,'11'-28'104'0,"-4"12"-81"0,4-6 25 0,-4 13 4 0,0 0-3 16,0 6 31 0,0 12-15-16,0 19-34 15,0 13 0-15,-4 18-3 16,1 32-4-16,3 10-2 16,0 15-6-16,4 25-2 0,3-13-6 15,0-2-3-15,4 9 0 16,3-10-1-16,0-18-2 15,-3-16 1-15,-4-22-18 16,-4-19-6-16,1-19-43 16,-1-15-19-16,1-16-99 15,0-19-79 1,-4-3 105-16</inkml:trace>
  <inkml:trace contextRef="#ctx0" brushRef="#br0" timeOffset="3077.935">23125 4287 252 0,'3'-53'93'0,"-3"40"-72"0,-7 4 7 0,0 9 0 15,-7 6-11-15,-4 4-2 16,-3 5-4-16,-4 10 0 15,-6 4-6-15,-12 5 6 0,-13 4 2 16,-15 9 0-16,-3 25 2 0,0 9-8 16,0 7-2-16,-4-6-1 15,8 2 2 1,13 1 3-16,22 3 5 0,21-16-8 16,21-9-1-16,18-19-1 15,10-13 2-15,22-15 1 16,24-23 1-16,3-21 2 15,-6-9 1-15,-4-11-5 16,-7-11-2-16,-7-16 2 16,-11-19 1-16,-13 0-3 15,-19-4-3-15,-13-21 0 16,-11 13-1-16,-7 15 0 16,-11 22 2-16,-14 15-1 15,-14 29-1-15,-10 25 1 16,-4 25-1-16,7 13-3 0,3 15 0 15,8 10 2-15,10 12 2 16,11-6 0-16,14 6-1 16,14-9 1-16,14-9-1 15,25-7 0-15,10-9 2 16,8-10-1-16,-1-9 2 16,0-16 0-16,1-6 1 15,-1-9 4-15,1-19 5 16,-8-23-7-16,-6-8-3 15,-12-7-2-15,-10-9 1 16,-14-22-1-16,-14-1-1 16,-10 17 1-16,-11 18 1 0,-8 19-3 15,-10 19-2-15,-14 28 2 16,-10 32 0 0,-1 15-2-16,4 19 0 0,7 22 2 15,11 9 0-15,17-3-2 16,15-9 0-16,20-3 2 15,29-7 0-15,14-2-30 16,7-11-14-16,0-14-116 16,-4-14-72-1,-3-5 101-15</inkml:trace>
  <inkml:trace contextRef="#ctx0" brushRef="#br0" timeOffset="3617.928">22239 5874 360 0,'-3'-10'134'0,"24"1"-104"0,18-4 5 0,-15 4-4 16,12-10-9-16,9 0-1 16,26 1-5-16,24-1 0 0,0 3-9 15,4 7-2-15,11 6-1 16,-1 6 2-16,-10 6 1 0,-18 1 1 16,-14-1 2-16,-18-3 1 15,-17 0 3-15,-18 1 2 16,-24-4-1-16,-33 0-7 15,-17-3-5-15,-7 0-2 16,-17 6-1-16,-12-3 0 16,5 7 0-16,13-10-3 15,14 6 2-15,19-3-1 16,16-3 0-16,22 7-3 16,36-14 1-16,27-2 0 15,15-1-1-15,24-2 4 16,14-1 2-16,-7 1 0 0,-10-1-1 15,-18 4 3-15,-17-1 0 16,-22 4 3-16,-21 3 3 16,-21 3-11-16,-25 0-3 15,-14 0-33-15,-3 0-13 16,10-3-45-16,18-6-18 16,18-7-46-1</inkml:trace>
  <inkml:trace contextRef="#ctx0" brushRef="#br0" timeOffset="4639.007">26935 4083 220 0,'7'-37'82'0,"0"18"-64"0,-4-9 18 16,1 12 4-16,-4-3 1 16,0 0 3-16,0 4-7 15,0 2-2-15,0 10-20 16,3 9 4-16,4 13 2 0,4 16 0 16,3 18 2-16,4 29-2 15,-4 8-1-15,0 17-8 16,-4 22-3-16,1-10-5 0,0-9-1 15,-1-1 1-15,-3 4 0 16,0-13 4-16,-3-15 3 16,-1-16-2-16,-3-9 0 15,0-20-5-15,-3-8-1 16,-1-13 1-16,-3-16 0 16,-3-13-2-16,-4-15 1 15,-4-19-7-15,0-6 1 16,4-9 3-16,0-13 2 15,7-19 0-15,7-10-2 16,4 1 1-16,6-19-1 16,4-10-3-16,-3 23 2 15,-1 15 1-15,-3 22 0 16,1 12-5-16,-5 13-1 16,1 19 3-16,-4 10 1 15,0 11-1-15,0 17 0 0,0 15 6 16,0 19 3-16,0 10-1 15,0 2 0-15,0 10-1 16,0 25 0-16,3 4 0 16,1-8 0-16,3-2-2 15,0-3-2-15,0-7-2 16,0 1 1-16,-4-17-30 16,1-11-12-16,-4-14-31 15,-4-15-13-15,-3-12-89 16</inkml:trace>
  <inkml:trace contextRef="#ctx0" brushRef="#br0" timeOffset="7146.523">3679 5958 236 0,'-21'-21'90'0,"14"14"-70"0,-3-5 13 15,3 5-1-15,3 1 3 16,1 0 3-16,-1-4 4 16,4 4 1-16,0 3 10 15,-3 9-30-15,-1 10 6 0,4 19 2 16,0 27-8-16,4 13-1 15,3 4-9-15,0 9-3 16,3 15-3-16,1 1 0 16,-1-7-4-16,-3-6 0 15,4-10-1-15,-4 1 1 16,0-7-18-16,-7-12-6 16,0-13-30-16,-3-12-12 15,-4-17-27-15,-8-14-8 16,-2-14-54-1</inkml:trace>
  <inkml:trace contextRef="#ctx0" brushRef="#br0" timeOffset="7355.89">3274 6623 288 0,'-25'-28'107'0,"25"25"-83"0,4-7 10 16,6 4 0-16,4-3-6 15,7 6 3-15,4-7-4 16,14-5-2-16,21-1-13 15,3 0-3-15,8 4-2 0,0 2-1 16,-8 4-1-16,4-3-3 16,0 9 1-16,4 0-26 15,-11 0-10-15,0 9-45 0,-15-9-17 16,1 6-44 0</inkml:trace>
  <inkml:trace contextRef="#ctx0" brushRef="#br0" timeOffset="7911.847">4060 5905 260 0,'-7'-19'96'0,"11"4"-75"0,3-4 12 0,0 9 2 15,0-2-4-15,4-4 2 0,3-3-5 16,0 10 0-16,0-4-16 16,4 4 9-16,-4 0 2 0,0-1-3 15,7 4 1-15,4 0-3 16,-1-1 0-16,12 7-5 16,3 4-3-16,10 8 1 15,7 7 0-15,1 3 1 16,-4 6 0-16,-18 7 0 15,-7 15 2-15,-14 12-3 16,-14 17 1-16,-17-4-5 16,-15-6-2-16,-3 9-2 15,-11 7-3-15,3 0 1 16,5-4 1-16,-5-9-1 16,12-6-1-16,6-12 1 0,11-11-1 15,7-5-5-15,7-7 1 16,7-9 2-16,3 4 3 15,8-14 0-15,14-3-1 16,14-2 3-16,-1-4 0 16,8 0-4-16,-3 0 1 15,-4 0 2-15,-8 0 3 16,-2 1-2-16,-12-1 0 16,-2 0-28-16,-5 0-12 15,1 0-33-15,-4-3-13 16,4-3-38-16,-4 0-13 15,3-3-4-15</inkml:trace>
  <inkml:trace contextRef="#ctx0" brushRef="#br0" timeOffset="8586.213">4851 6479 196 0,'7'0'74'0,"-4"-3"-58"0,1-3 23 0,-4 6 4 15,0-10-8-15,0 7-3 16,0-3-5-16,0-4 0 15,0 10-15-15,0-9 4 0,0 9 2 16,0 0 1-16,0-6 3 0,0 3-1 16,-4-1 2-16,1-2-4 15,3 3-2-15,0-3-3 16,-4-1 1-16,4 1-2 16,0 0 2-16,-3 0 3 15,3-1 1-15,0 1-2 16,0 3 0-16,0 0-5 15,7 12 2 1,7 7-1-16,7 6-3 16,4 19-1-16,14 15 1 15,6 4 4-15,5-4-8 16,-4 1-1-16,0-7-3 16,-11-3 1-16,-3-7-2 15,-4-2-1-15,-7-3 1 0,-3-7 1 16,-8-3 1-16,-6-6 3 15,-1-7-25-15,-3-2-10 16,-3-10-31-16,3-3-15 16,-4-7-37-16,1-6-17 15,-4-2-35 1</inkml:trace>
  <inkml:trace contextRef="#ctx0" brushRef="#br0" timeOffset="8902.592">5288 6147 324 0,'4'-4'121'0,"-4"4"-95"0,0 10 20 0,0-4 1 0,0 7-1 16,0 12 2-16,0 3-9 15,-7 6-1-15,-7 7-22 16,-11 13 0-16,-3 18 0 0,-11 9-6 15,-4-2-1-15,-2-1-5 16,-5-6-3-16,4 3 0 16,8-3-1-16,6-9 0 15,11-13 2-15,-1-9-3 16,12-10 0-16,-1-12-23 16,11-3-10-16,11-13-20 0,-1-6-8 15,8-6-38-15,0-7-16 16,3 0-29-1</inkml:trace>
  <inkml:trace contextRef="#ctx0" brushRef="#br0" timeOffset="9547.917">5380 5636 260 0,'-11'-13'96'0,"11"10"-75"0,0 0 12 16,0 3 2-16,0 0-6 15,0 0 1-15,0 0-2 16,0 0 0-16,4 0-15 16,-1 0 3-16,4 0 2 0,4-3 1 15,0-1 3-15,-1-2-6 16,8-3 1-16,6-4-8 16,8 1-1-16,7-4 0 15,-7 7 0-15,3 5-4 0,-3-2-1 16,0 12 1-16,-11 4 2 15,-4 9 6-15,-3 9 4 16,-3 10 1-16,-7 2-1 16,-4 1-2-16,-4 0-1 15,-3-4-7-15,-4 1-2 16,-3-3-2-16,-7 5 1 16,4-2-2-16,-12 3 2 15,5 3-4-15,-1-1 0 16,4-2-1-16,7-3 0 15,7-10 2-15,7 0 0 16,7-3-3-16,7-6 2 0,10-6 1 16,5-7 2-1,2-3 1-15,1-3 1 16,-4-3-5-16,1 0 1 0,-1 0 2 16,0 0 3-16,-7-1-11 15,0 1-3-15,-3 0-36 16,0 0-15-16,-4 0-42 15,-4-3-16-15,4-1-52 16</inkml:trace>
  <inkml:trace contextRef="#ctx0" brushRef="#br0" timeOffset="10539.357">2621 7454 244 0,'4'6'93'0,"10"-6"-72"0,3 0 16 15,-6-3 2-15,3 0 1 16,7 0 3-16,4 0-8 16,3 0-4-16,4-4-17 15,-4 1 2-15,4-3 4 0,10 2 0 16,1-2 3-16,10 3-4 0,10 0 0 15,-3-4-1-15,7-2-2 16,0 2-6-16,18 1-2 16,10-1-2-16,4 1-1 15,-4 3-1-15,14-1 0 16,11 4-2-16,-3 3 1 16,3 3 0-16,14 1 1 15,3-1-2-15,1 0-2 16,21 0 3-16,-11 0 0 15,14-3-1-15,11 10-2 16,-7-4 1-16,17-3 1 16,1 6-1-16,-1 7-1 15,15-3 1-15,-8-1 1 16,18 1-1-16,-3-1-1 16,14 1 1-16,-4-1-1 0,21 1 2 15,-3-1 1-15,17-2-1 16,-6-1-2-16,20 1 1 15,-2-4-1-15,59 6-3 16,-11-2 2-16,-24 5 1 16,14 4 0-16,-18 3 0 15,0 0 2-15,0 3-3 16,-10-3 0-16,17 0 3 16,-14-6 1-16,18-7-1 15,3 1-2-15,-13-7 1 16,17 3-1-16,-25-3 0 0,7-3 0 15,-28 10 0 1,-4-1 2-16,-24 7-3 0,-4-4 0 16,-24 1 1-1,-22-1 2-15,1 1-3 0,-15-4 0 16,-21-2 3-16,-14-4 1 16,-3-3-8-16,-11-3-2 15,-18-4-31-15,-21 1-15 16,-21 0-39-16,-18-4-17 15,-24-2-66 1</inkml:trace>
  <inkml:trace contextRef="#ctx0" brushRef="#br0" timeOffset="11875.061">7264 6388 328 0,'-11'-6'123'0,"8"3"-95"0,3 3 7 0,0 0-1 15,0 0-9-15,0 0 0 16,3 3 0-16,4 0 1 16,11 0-14-16,3-3 9 0,14 0 5 15,11 0-3-15,11-3 1 0,-1 0-4 16,8 3-3-16,6 0-7 15,8 0-4-15,-1 3-3 16,-6 0-3-16,-8-3 3 16,-6 0 0-16,-8-3-1 15,-3-3 1-15,-4-4-53 16,-3-2-23-16,-7-4-49 16,0-9-19-16,-4-3-15 15</inkml:trace>
  <inkml:trace contextRef="#ctx0" brushRef="#br0" timeOffset="12565.474">8262 5915 248 0,'-7'-16'93'0,"7"6"-72"0,-4-5 16 0,4 9 4 0,4-4-7 15,0 1 1-15,6-7-5 16,4 7 1-16,7-10-17 16,11-3 5-16,7 0 2 0,7 3-3 15,0 3 2-15,3 7-2 16,8 9-2-16,2 13-2 15,5 9 1-15,-8 6-2 16,-10 6 2-16,-14 7 1 16,-14 15 2-16,-15 13-6 0,-13 4-2 15,-15-1-1-15,-7-6-1 16,0 2-2-16,-3-2-1 16,-4 10-3-16,-7-7-2 15,4 3 1-15,3-13-1 16,8-2-3-16,9-13 2 15,8-1-4-15,14-8 1 16,7-7 2-16,7-3 1 16,8-3 1-16,2-6 0 15,5-4-3-15,9-2 2 16,12-4 1-16,-1 0 2 16,4-2-1-16,0-1 2 15,-4-3-2-15,-3 3-1 16,-7-3 1-16,-7 0-1 0,-4 0-36 15,-7 0-13-15,-3 0-28 16,-1 0-10-16,5 0-94 16</inkml:trace>
  <inkml:trace contextRef="#ctx0" brushRef="#br0" timeOffset="12941.127">9825 6015 400 0,'14'-25'151'0,"-10"22"-118"0,-1 0 11 0,-3 3 5 16,-7 9-20 0,-4 10-7-16,-6 15-7 15,-8 13-9-15,-3 3-2 0,-4 7 2 16,0-1-3-16,1 4-2 16,-1 3 0-16,0 6-1 15,4-4 0-15,0-5 0 16,6-4-3-16,5-12 2 0,3-9-43 15,7-7-18-15,0-9-37 16,3-13-16-16,-3-12-35 31</inkml:trace>
  <inkml:trace contextRef="#ctx0" brushRef="#br0" timeOffset="13213.905">9306 6037 332 0,'-24'-44'123'0,"27"31"-95"0,4-2 18 16,-3 8 1-16,6 7-5 15,4 0 1-15,8 7-8 0,2 8-2 16,1 20-18-16,3 15 2 0,0 10 1 16,1 2-6-16,-5 7-2 15,1 7-5-15,3 5-4 16,4-2 2-16,3-7 0 15,1-7-4-15,2-14-1 16,1-11-41-16,-4-8-19 16,-3-7-39-16,-4-13-16 15,-10-15-48 1</inkml:trace>
  <inkml:trace contextRef="#ctx0" brushRef="#br0" timeOffset="13901.688">10689 6401 304 0,'-21'0'112'16,"17"-4"-87"-16,4 4 9 0,0 0-1 0,8 0-4 16,6 0 3-16,10 0-4 15,8-3 0-15,10 3-16 16,8-3 6-16,3 0 3 0,10 0-3 15,11 0 0-15,4 3-8 16,0 0-2-16,-4 0-4 16,-11 3-1-16,-6 0-1 15,-12 0-2-15,-2 0 3 16,-11 0 0-16,-8-3-23 16,-10 0-12-16,-7 0-30 0,-7 0-13 15,-7 0-44-15,0 0-17 16,-10-3 17-1</inkml:trace>
  <inkml:trace contextRef="#ctx0" brushRef="#br0" timeOffset="14187.497">11031 5990 300 0,'0'-41'112'0,"7"32"-87"0,4-13 22 0,-4 12 5 16,0 4-8-16,4 3-1 0,3 0-7 16,0 9-2-16,0 7-19 15,0 9-5-15,-3 18 1 0,-4 23-5 16,-4 6-1-16,-3 3-2 16,0 6-3-16,0 17 1 15,0 2 1-15,4-9-3 16,3-13 0-16,3-6-21 15,12-13-10-15,-1-12-28 16,4-13-10-16,-1-9-102 16</inkml:trace>
  <inkml:trace contextRef="#ctx0" brushRef="#br0" timeOffset="14532.859">12111 5792 388 0,'0'-12'145'0,"0"12"-112"0,0 0-10 15,-7 6 18-15,0 10-16 16,-4 6-7-16,1 3-6 15,-1 6-7-15,4-3 1 0,3 4 3 16,4-1-3-16,4 0 2 16,7-2-3-16,10-4 2 15,10-7-4-15,8 1 0 0,7-6 1 16,0-4 0-16,0-2-2 16,-7-4-2-16,-1-3-28 15,-6-3-11-15,-4-1-30 16,-3 1-11-16,-7-3-87 15</inkml:trace>
  <inkml:trace contextRef="#ctx0" brushRef="#br0" timeOffset="14864.406">12633 5777 348 0,'-7'-32'132'0,"7"10"-103"0,0-12 18 0,3 21 4 16,1-6-11-16,0 1 1 16,-1 2-8-16,1 3 0 15,-8 23-13-15,-3 18-2 16,-4 13-4-16,-3 12-1 16,0 7-3-16,-3 27 1 15,-1 14-2-15,4-1 2 16,0 1-4-16,7 5-2 15,3-2-2-15,8-10-3 16,3-16 1-16,7-6-1 0,0-15 0 16,0-7 0-16,-3-13-33 15,-1-8-13-15,-3-4-37 16,-7-13-12-16,4-2-100 16</inkml:trace>
  <inkml:trace contextRef="#ctx0" brushRef="#br0" timeOffset="16231.813">4279 9630 316 0,'4'-50'118'0,"-1"25"-92"0,1 15 11 16,-4 10 14 0,0 26-12-16,0 14-7 15,-4 20-2-15,1 34-18 16,-1 19 0-16,1 25 1 0,3 25-7 16,0 3-3-16,0 22 0 15,0-12 0-15,0-4 1 16,0-2 0-16,0-17-2 0,0-24 1 15,0-16-2-15,0-13-1 16,0-12-24 0,3-22-9-16,4-32-78 15,0-25-10-15,7-9-7 16,4-18 12 0</inkml:trace>
  <inkml:trace contextRef="#ctx0" brushRef="#br0" timeOffset="16548.398">4837 9470 324 0,'7'-59'123'0,"7"40"-95"0,10 0 5 16,-9 13-3-1,-1 9-4-15,-4 19 2 0,1 31-4 16,-4 19-3-16,-4 22-11 16,-3 44-2-16,-7 13 2 0,0 34-6 15,-3 9 0-15,3 23-2 16,-4-20-2-16,-3 4 1 16,7-19-1-16,0-26-5 15,7-30-1-15,3-20-33 16,8-21-11-16,10-25-65 0,0-23-29 15,4-15 18 1</inkml:trace>
  <inkml:trace contextRef="#ctx0" brushRef="#br0" timeOffset="16919.22">5923 10467 296 0,'0'-34'110'0,"0"34"-86"0,0 9 7 15,-3 1-2-15,-1 21-1 16,-3 10 6-16,-11 3-6 16,1 15 0-16,-4 16-15 15,-1 20-3-15,-2-1-3 0,-1-3-3 16,-10 6-1-16,3 9-1 16,0-12-2-16,8-15-8 15,-5-7-3-15,8-19-36 16,7-12-14-16,7-13-75 15,3-15-54 1,1-16 75-16</inkml:trace>
  <inkml:trace contextRef="#ctx0" brushRef="#br0" timeOffset="17159.561">5415 10414 312 0,'-17'-34'118'0,"17"34"-92"0,7 15 4 0,0 4-5 16,0 19-6-16,10 15 1 16,8 0 0-16,3 16 0 15,8 22-11-15,-5 6-3 0,5-6 0 16,2-6-3-16,-2-7 0 16,2-2-1-16,5-17 1 0,6-2-15 15,1-14-5-15,2-8-29 16,-9-10-12-16,-4-12-91 31</inkml:trace>
  <inkml:trace contextRef="#ctx0" brushRef="#br0" timeOffset="17909.834">6152 9310 228 0,'-14'-9'88'0,"18"-7"-69"0,6 4 6 15,-6 2 0-15,0 1-10 16,-1-1 2-16,1 1 1 16,-1-3 3-16,4 2-11 15,0-2 1-15,4-1 0 0,6-6 0 16,5 7 3-16,16-10-1 16,1 0 2-16,11 3 3 15,3 10 3-15,-4 12-5 16,-7 12-1-16,-10 14-3 15,-11 5 0-15,-7 7 0 16,-14 6 2-16,-7 9-5 16,-10 10-1-16,-1-3 0 15,-14 0 0-15,4-10-4 0,0 0-3 16,0-3 0-16,3-3-1 16,4 4-3-16,3-1 2 15,4 6 1-15,7-6 2 16,3-6 3-16,11-6 2 15,11-7-3-15,10-9-3 16,8-6 2-16,6-7 2 16,4-6 0-16,0-3 0 15,-4 0-1-15,0 0 0 16,-3-9 0-16,0 6 0 16,-4-3-18-16,4 6-7 15,-11 0-28-15,0 0-9 0,-3 0-29 16,0 0-12-16,-4 0-42 31</inkml:trace>
  <inkml:trace contextRef="#ctx0" brushRef="#br0" timeOffset="18660.909">7352 10627 304 0,'-32'6'112'0,"32"-6"-87"0,4 4 4 0,3-4-2 16,7 0-1-16,11-4 7 15,13-2-7-15,8-6-1 16,7-7-14-16,11-3-2 0,10-3 1 16,10 0-6-16,-2 6 0 15,-5 6-2-15,-10 7 1 16,-3 3-2-16,-1 6 2 16,-3 3-9-16,-3 1-3 15,-5 2-22-15,-2-3-7 0,-1 1-19 16,-6-4-4-16,-5-3-79 31</inkml:trace>
  <inkml:trace contextRef="#ctx0" brushRef="#br0" timeOffset="18842.154">8777 9661 328 0,'-3'-56'123'0,"10"25"-95"0,3-7 14 0,-6 26-1 16</inkml:trace>
  <inkml:trace contextRef="#ctx0" brushRef="#br0" timeOffset="19262.024">8791 9520 593 0,'-14'22'17'16,"-7"10"-10"-1,-4 5-5-15,1 7-1 0,-5 0 3 0,-2-3 2 16,6-3-2-16,7-4-1 16,8-3-1-16,3-2-2 15,7-4-2-15,7-10 1 16,7 1 3-16,7-7 1 16,14-5-6-16,11 5 0 15,11 0 1-15,3 7 3 16,3 9 0-16,-3 6-1 15,3 4 1-15,5 3-1 0,2 2 4 16,-3-2 2-16,-3 12 0 16,-4 7-1-16,-11-1 5 15,-7 4 4-15,-10-7-1 16,-7-6 2-16,-11-3 1 16,-11-7-1-16,-10 4-5 15,-17-3-4-15,-15-1-3 16,-11 4-3-16,-2 3 1 15,-1-6 1-15,-4-7-1 16,-3-3-1-16,-3-12 1 16,-1-10-1-16,-3-9-14 15,4-9-5-15,6-4-17 16,8-6-5-16,3-3-9 0,7 3-2 16,7-6-13-16,11 0-6 15,7-13-61 1</inkml:trace>
  <inkml:trace contextRef="#ctx0" brushRef="#br0" timeOffset="19713.26">8756 9382 304 0,'-7'0'115'0,"14"-3"-89"0,7-3 1 0,-7 0-6 0,4 3-8 16,3-1 2-16,3 4 5 16,5 4 2-16,2 2-11 15,5 3 7-15,2 7 2 0,5 0-6 16,2-7-1-16,8-3-1 15,14-12 0-15,14-3-4 16,4-4 0-16,-4-6-3 16,-3-3 0-16,-1 0-1 15,-3 0 0-15,-7 1-2 16,-11 2-2-16,-10 3 1 0,-7 7 1 16,-11 5-1-16,-10 11 2 15,-8 5-2-15,-3 7-1 16,-3 3 1-16,-1 19-1 15,1 6-3 1,-1 0 2-16,1 6-26 0,3-9-9 16,0-6-55-16,0-4-23 15,3-6-36 1</inkml:trace>
  <inkml:trace contextRef="#ctx0" brushRef="#br0" timeOffset="20357.559">10668 9937 264 0,'25'-40'101'0,"-15"27"-78"0,1 1 20 0,-8 8 2 0,-3 4-6 16,-3 7 0-16,-4 12-11 16,-7 15-5-16,-4 10-13 15,-3 6 0-15,-4 3 3 0,-3 10-3 16,-7 9 2-16,-8 16-9 15,-6 0-2-15,-4-7 1 16,0-5 3-16,4-4-4 16,6-3-3-16,8-10-17 15,7-9-5-15,7-15-32 16,10-19-137 0</inkml:trace>
  <inkml:trace contextRef="#ctx0" brushRef="#br0" timeOffset="20614.412">10220 9834 324 0,'-4'-3'123'0,"19"3"-95"0,9 3 7 0,-10 6-1 15,8 10-11-15,6 16 1 16,4 15-7-16,-1 6-2 15,1 7-9-15,0 9-2 0,0 10 2 16,-1 12-5-16,1-3-1 0,7-13 0 16,3-6 2-16,4-3-10 15,0-6-4-15,3-10-38 16,-3-9-18-16,0-16-88 16</inkml:trace>
  <inkml:trace contextRef="#ctx0" brushRef="#br0" timeOffset="21032.645">11529 10201 284 0,'-35'31'107'0,"31"-28"-83"0,8 7 6 0,-1-10-3 15,8 0-6-15,6-3 2 16,19-7-4-16,20-2-2 16,11-7-9-16,4 0 6 0,10 3 5 15,10 1-10-15,5 2-2 0,-8 4-5 16,-11 6 1 0,-13 6-4-16,-15 3 0 0,-10 0-37 15,-7 4-14-15,-11 2-5 16,-7-2 1-16,-7-1-69 15</inkml:trace>
  <inkml:trace contextRef="#ctx0" brushRef="#br0" timeOffset="21333.462">11867 9825 272 0,'-14'-60'101'0,"11"35"-78"0,6-3 9 16,4 15-3-16,0 4-4 0,1 6 0 16,-1 3-1-16,0 9 2 15,-4 7-14-15,-3 9 6 0,0 9 3 16,0 20-3-16,0 18 2 16,0 3-9-16,0 0-4 15,4 19-4-15,-1 7-3 16,8-7-2-16,-1-3 1 15,4-13-17-15,4-9-8 16,3-10-15-16,4-11-7 16,7-17-23-16,3-6-10 15,0-16-44-15</inkml:trace>
  <inkml:trace contextRef="#ctx0" brushRef="#br0" timeOffset="21902.781">12859 9508 312 0,'-18'-25'118'0,"11"9"-92"0,0-6 6 0,3 13-2 16,1-7-2-16,3 7 3 15,7-4-10-15,4-3-3 16,10 1-10-16,7-7 1 0,18 3 2 16,17-3 5-16,11 10 4 15,-3 2-6-15,-8 10-3 16,-6 3 0-16,-11 7 3 16,-11-1-2-16,-10 13 3 15,-11 0-6-15,-7 6-3 16,-11 4-3-16,-6-1 0 15,-4 10-2-15,-4-4-1 16,-3-2 1-16,3-4 1 16,1 0-3-16,6 4-2 15,8-4 2-15,3 1 0 0,7 2 1 16,3 7 0-16,8 6-3 16,3 13 2-16,4-4 1 15,-1 7 0-15,8-10-3 16,0 7 2-16,0-4 3 15,-1 10 1-15,-2 0-1 16,-12-4-2-16,-10-5 5 16,-10-10 4-16,-11-6-5 15,-11-7-2-15,-7-6 1 16,-14-6 0-16,-17-3-4 16,-18-3-1-16,-4-7-35 15,-3-3-12-15,-14 1-38 16,-4-4-12-16,0-6-71 15</inkml:trace>
  <inkml:trace contextRef="#ctx0" brushRef="#br0" timeOffset="23466.538">2861 7482 192 0,'-11'-34'74'0,"4"18"-58"0,0 0 5 16,4 10-3-16,-1 0-3 15,-3 3 1-15,-3 3-4 16,-1 3-2-16,0 3-6 16,-6 0 10-16,-4 4 6 0,0 2 1 15,-1 4 2-15,5 3-7 16,-1 19-1-16,7 9 2 0,1 3 1 15,3 16-3 1,3 12-1-16,4 35-4 16,0 3-1-16,4 41 1 0,3 15 1 15,0 38-5-15,0 3-2 16,0 35-2-16,4-13-2 16,-4 13 5-16,-7-16 4 15,-4 3-3-15,-3-19-1 16,0 13-2-16,-4-28-3 15,-3-16 1-15,4-3-1 16,-1-13 0-16,8-21 0 16,-1-20 0-16,4 4 2 15,-3-7-1-15,3-18-1 16,-4-10-2-16,4-9 1 16,0-13 1-16,0-3 2 0,4-3-1 15,3-3 2-15,10-6-2 16,1-7 2-1,7 3 0-15,10-2 1 0,7-14-2 16,-3-8 1-16,3-4 2 16,25 3 2-16,15-6-3 15,13-3-3-15,7-3 2 16,32 0 0-16,11 6-1 16,21-6-2-16,21 6 1 15,10-3-1-15,22 3 2 16,17 6 3-16,15-6 0 15,34 1 0-15,1-11-1 0,18-5 0 16,34-10 0 0,19 0 0-16,6-7-5 0,0-2 1 15,25-4 0-15,4 4 0 16,17 0 2-16,4-7 1 16,0 0-1-16,-18 4-2 15,-14-4-4-15,10 13 0 16,-6-3 2-16,-25-4 3 15,-18 7-2-15,-3 3 0 16,-33 0 1-16,-9 9 0 16,-22 4 0-16,-14 6 0 15,-25 3-3-15,4 0 2 0,-32 0 1 16,8 0 0-16,-12-4-3 16,-17-2 0-16,4-13-1 15,-25-3 3-15,-22-19 0 16,-6-6 1-16,-11-12 0 15,-18-7 2-15,-14 6-1 16,-21-6 2-16,-17-3 0 16,-11-15 1-16,-11-11 2 15,-10-11 3-15,-11-10 2 16,-7-35 3-16,-11-31-5 16,-10-47-1-16,-10-22-6 15,-15-59-4-15,-14-48 1 16,-11-40 0-16,-3-25-13 15,0-10-3-15,4 7-7 16,-8 18-2-16,-3 10-2 16,7 56 2-16,11 50 2 0,10 76-1 15,3 50-56-15,12 31-24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2:57:29.87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17184 1158 228 0,'-4'-19'85'0,"8"13"-66"0,-4 3 5 16,0-3 1-16,3-1-3 15,-3 4 4-15,0-3 3 16,-3 3 5-16,-4-4-19 16,-4 7 1-16,-14 7 0 0,-17 2 1 15,-18 7-1-15,-7 18-6 16,-7 20-2-16,-18 8-4 0,-13 10-3 15,2 13 0-15,-3 28-1 16,-7 6 4-16,1-3 2 16,9 35 0-16,26-13 1 15,17 3-2-15,21 0 0 16,21 0-6-16,29-19-1 16,31-15 3-16,22-13 1 15,31-13 2-15,35-15 2 16,15-19 3-16,28-19 2 15,3-21-1-15,18-20-1 16,-14-24-1-16,0-29 0 16,-3-22 2-16,-29 0 4 0,-28-31-4 15,-25-16 0-15,-24-25-6 16,-29-18-1-16,-32-23-1 16,-38-9-2-16,-32 19 3 15,-21 12 0-15,-32 31-4 16,-10 51-1-16,-18 44-4 15,-4 28 1-15,14 34-24 16,22 7-10-16,17 12-35 16,25 16-16-16,21 9-73 15</inkml:trace>
  <inkml:trace contextRef="#ctx0" brushRef="#br0" timeOffset="675.791">16785 3237 264 0,'-3'-28'99'0,"6"15"-77"0,4-6 24 0,-3 10 8 16,3-4-6-16,0 1-1 16,-4 2-7-16,1 1 0 15,-1 0-22-15,1 15 7 0,0 16 3 16,-1 15 0-16,1 23 1 16,3 9-10-16,0 25-4 15,3 22-6-15,1-3-1 16,-1-3-3-16,1 15 0 15,-4-3-3-15,0-15-2 16,-7-19 1-16,-3-19 1 16,-4-3 1-16,-4-16 1 15,-3-13-22-15,3-8-8 16,1-14-25-16,-1-8-7 0,1-7-19 16,-1-10-6-16,4-12-90 15</inkml:trace>
  <inkml:trace contextRef="#ctx0" brushRef="#br0" timeOffset="944.951">16284 3886 360 0,'4'9'134'0,"6"-9"-104"0,12 7 14 15,-5-7-2-15,18-7-9 16,22 7 3-16,10-9-11 0,7-4-6 16,25-2-10-16,14-4 0 0,-4 0 2 15,0 7-6-15,1-4-1 16,-8 6-4-16,-10 4-1 16,-15 0-17-16,-13 3-5 15,-8 3-44-15,-6 0-19 16,-8-7-92-1</inkml:trace>
  <inkml:trace contextRef="#ctx0" brushRef="#br0" timeOffset="2072.708">18655 3290 192 0,'-4'-41'74'0,"8"23"-58"0,-1-20 23 0,1 22 4 0,-1-6-4 16,5 0 0-16,-1 0 0 15,-4-3 2-15,1 13-22 16,-1 2 9-16,-3 4 3 0,-7 19-5 16,0 21-3-16,-7 26 0 15,-4 15 2-15,-3 16-4 16,0 34-3-16,0 4-6 15,7 9-2-15,7 12-2 16,10-12 2-16,11-22-3 0,7-3 1 16,8-12-7-16,9-7-1 15,12-16 2-15,10-12 1 16,0-16-1-16,-7-22-2 16,-7-9-32-1,-4-13-16-15,-3-12-36 0,-8-13-14 16,5 0-76-1</inkml:trace>
  <inkml:trace contextRef="#ctx0" brushRef="#br0" timeOffset="2539.846">19078 3930 304 0,'-21'-6'115'0,"21"6"-89"0,-7 0 14 0,7 0 3 16,0 6-11-16,4-6 1 16,6 3-5-16,4 3 0 15,7-3-16-15,8 0 4 0,16-3 2 16,15 0-6-16,11-3 1 15,0 0-10-15,-4 3-2 16,-4 0 1-16,1 0 1 16,-4 0-19-16,-4-3-7 15,-3 0-30-15,0 0-14 16,-7-10-33-16,-7-2-14 16,-8-1-14-1</inkml:trace>
  <inkml:trace contextRef="#ctx0" brushRef="#br0" timeOffset="3031.858">19812 3459 288 0,'11'-15'107'0,"-1"5"-83"0,8-5 13 15,-8 5 1-15,8-2-2 16,3 2 0-16,4-12-2 16,7 10 1-16,-1-7-19 15,8 7 4-15,11 2 1 0,6 7-5 0,8 12 1 16,3 10-1-16,-7 9-1 16,-11 13-1-16,-10 3-1 15,-11 16-5-15,-10 2 0 16,-11 10-3-16,-14-6 2 15,-15-6-4-15,-9-4 0 16,-8-5 1-16,-3 2 0 16,3-6-2-16,3-3-2 15,5 3-2-15,6-6 1 16,7-4-1-16,8-5 0 16,6-4 0-16,11-6 0 15,18-7 4-15,14-5 3 16,14-10-2-16,0 0-2 0,0 0 0 15,-4 0 1-15,-3 0-1 16,-4 9 2-16,-3-9-4 16,0 0-2-16,-4 10-36 15,-3-10-16-15,0 6-25 16,-1-3-11-16,1-6-87 16</inkml:trace>
  <inkml:trace contextRef="#ctx0" brushRef="#br0" timeOffset="3632.761">21216 3936 236 0,'14'-16'88'0,"-7"10"-69"0,4-6 8 0,-8 5-1 16,4-2-3-16,0-10 3 16,1 7 3-16,-5-4 2 15,1 0-16-15,-4 4 6 0,-7-1 6 16,-4 7-6-16,-10 9 0 15,-4 10-8-15,-3-1 0 0,-4 7-8 16,0 9-1-16,1 0 0 16,-1 1 2-16,4 2-5 15,6-3-3-15,8 7 1 16,11-4 2-16,6-6 4 16,8-3 2-16,3-9 1 15,7-13 0-15,4-4 0 16,7-5 2-16,-1-13 1 15,1 0 1-15,-4 0 5 16,-6-6 3-16,-5 9-4 16,-6 0 1-16,-4 4-6 15,0 2 1-15,-4 10-7 16,1 6-3-16,3 10 1 16,4 2-2-16,-1 4-1 15,8 9 1 1,-1 4-1-16,5 5 0 0,-1 1 2 15,3-4-3-15,-2-2 0 16,-1-10-34-16,3-7-15 16,1-8-40-16,3-7-18 15,8-13-71 1</inkml:trace>
  <inkml:trace contextRef="#ctx0" brushRef="#br0" timeOffset="4210.326">21960 3930 288 0,'-10'0'107'0,"10"0"-83"0,0 0 6 0,3 0-1 15,4 0 2-15,8 0 3 0,2 3-3 16,11 0-1-16,18-3-17 16,18 0 5-16,6-6 3 0,4 0-7 15,4 2-3-15,3 1-6 16,4 3-4-16,-1 0 0 16,-13 0 1-16,-11 0-21 15,-7 0-7-15,-4 0-42 16,-3-3-17-16,0-6-72 15</inkml:trace>
  <inkml:trace contextRef="#ctx0" brushRef="#br0" timeOffset="4867.365">23724 3547 264 0,'21'-15'99'0,"-3"5"-77"0,3-2 4 0,-10 2 0 15,3-2-4-15,4-4 2 16,-1 3 0-16,1-5 2 15,0-4-14-15,-4 0 4 0,0-13 2 16,0 1-4-16,-4-1 0 0,1 1 0 16,0-4 2-16,-4 10-5 15,-4 3-1-15,-3 3 2 16,-3 9 3-16,-8-5-4 16,-7 14 1-16,-6 4-5 15,-12 4 1-15,-9 18-5 16,-15 12-2-16,0 16 2 15,0 3 2-15,0 7 0 16,-7 9 2-16,-7 25 2 16,0 6 2-16,7-2-5 15,14-11-2-15,17-2-2 16,22 0 1-16,25-7-2 16,24-6 2-16,11-9-2 0,10-10 2 15,22-9-2-15,10-9-1 16,0-13 3-16,-6-10 0 15,-12-9 1-15,-10-9 0 16,-7-10 2-16,-21-15 1 16,-15 0 3-16,-13-7 1 15,-15 0-5-15,-17 1-2 16,-18 2-2-16,-21 7-2 16,4 9-2-16,3 10-1 15,7 6-1-15,10 6 3 16,12 3-20-16,10 4-6 15,3-1-19-15,18 7-7 16,10-4-17-16,19-2-7 16,10-4-92-16</inkml:trace>
  <inkml:trace contextRef="#ctx0" brushRef="#br0" timeOffset="5673.853">24500 3296 288 0,'25'-75'110'0,"-11"41"-86"0,4-10 13 0,-11 25 0 16,0 10 4-16,0-4 7 15,0 4-13-15,-7 9-6 16,0 3-16-16,-7 25 7 0,-4 28 6 15,-3 10-3-15,0 6-1 16,-3 19-10-16,2 19-3 16,1-6-3-16,7-4-1 0,0-9-1 15,7-3 2-15,4-7-1 16,3-12 0-16,0-16-1 16,0-12 2-16,-4-13 1 15,1-12 1-15,-4-10-2 16,-4-12-1-16,-3-6-3 15,-3-1 1-15,-1-6-2 16,1 7-1-16,3-4-2 16,-4 3 1-16,4-2 1 15,3-1 0-15,1 4 0 16,3-10 0-16,3 0-3 16,5-7 2-16,2-5-1 15,4-4 0-15,11-2 2 0,3-1 0 16,7 3 0-16,4 7 0 15,4 6-5-15,-1 6 1 16,4 6 2-16,0 4 1 16,3 6 1-16,4 6 0 15,3 16 0-15,-3 3 2 16,-7 6 1-16,-11 10 3 16,-6-4-1-16,-22 1 2 15,-18-4-4-15,-21 0-2 16,-3 4 4-16,-4-7 1 15,-3-3-2-15,-11-6-3 16,-7-3 0-16,-3-4-1 16,3-3-3-16,3-2 0 0,8-1-14 15,6-6-6-15,12-6-24 16,2-1-7-16,12 1-25 16,3 0-8-16,7 3-87 15</inkml:trace>
  <inkml:trace contextRef="#ctx0" brushRef="#br0" timeOffset="6214.741">25072 3102 308 0,'18'-31'115'0,"-4"24"-89"0,10-8 14 0,-13 8 3 16,3 4-4-16,4 6 4 15,-1 10 0-15,1 9 1 0,0 34-24 16,-4 13 4-16,0 13 3 0,0 21-4 15,0 10 1-15,4 10-7 16,-1-4 0-16,1 12-8 16,-4-11-3-16,-3-4-3 15,-8-22 0-15,-6-10 0 16,-11-12 1-16,-15-6-2 16,-13-9 1-16,-14-17-13 15,-4 1-6-15,3-13-22 16,1-9-11-16,6-3-47 0,8-4-19 15,0-2-69 1</inkml:trace>
  <inkml:trace contextRef="#ctx0" brushRef="#br0" timeOffset="9038.297">8124 3732 324 0,'-3'0'123'0,"3"0"-95"0,0 0 16 16,0 0 0-16,3 0-2 16,5 0 4-16,2 0-3 0,4-3 0 15,4-3-23-15,7-4 4 16,10 1 0-16,11-3-4 0,0-1 1 16,6 4-10-16,-2 2-2 15,-1 1-1-15,-3 0 0 16,0 3-7-16,3 3 0 15,1 0-1-15,-8 3 2 16,-3-3-3-16,-7 0-2 16,-8 0-31-16,-2-3-13 15,-1-1-31-15,-4 1-14 16,1-12-82 0,-4 12-60-16,-7-4 101 15</inkml:trace>
  <inkml:trace contextRef="#ctx0" brushRef="#br0" timeOffset="9607.706">8777 3168 260 0,'-18'-25'99'0,"18"6"-77"0,-3 10 20 16,3-1 3-16,0 7-10 16,3-6-1-16,5-1-2 0,2 1 2 15,4-1-18-15,4 1 2 0,3-4 2 16,7 1 0 0,4 3 3-16,0-1-4 15,3 4-2-15,0 0-3 0,4 6-1 16,0 3-3-16,7 6 1 15,3 7 3-15,1 12 3 16,-8 13-5-16,-7 18 1 16,-10-2-4-16,-15 5 0 15,-10-11-3-15,-14-1-1 16,-10 6-3-16,-5 1-2 16,-2 9 1-16,-1-7 1 15,-3 7-1-15,-1-6-1 16,1-7-2-16,3-6 1 15,8-9 1-15,6-7 0 16,11-3 0-16,10-6 0 0,8-3 0 16,7-7 2-16,6-8 1 15,12 2 1-15,6-6-5 16,4 0-1-16,0 0 1 16,-4 0 2-16,-3 0-5 15,-7 0 1-15,-8 0-32 16,-3 0-14-16,-3 0-33 15,0 0-11-15,-4-6-60 16,0-4-67 0,0 1 80-16</inkml:trace>
  <inkml:trace contextRef="#ctx0" brushRef="#br0" timeOffset="10177.676">9920 3528 280 0,'7'-3'104'0,"-3"-3"-81"0,-1-3 20 0,-3 9 3 15,0-10-4-15,-3 7-1 16,-1-3-3-16,-6 3 1 15,-1-4-21-15,-7 4 1 0,-3 3-1 0,-3 3-10 16,-5 4-2-16,-2 5 7 16,-1 7 3-16,4 0-7 15,-1 9-5-15,8 3-1 16,4 7 0-16,2-3-4 16,8-4 1-16,4-3 2 15,6-6 1-15,8-3 1 16,10-3 2-16,7-10-3 15,4-6 0-15,3-10-1 16,1-12 1-16,-1-6 0 16,-7 0 3-16,-3 0 6 15,-4 0 2-15,-7-4-1 0,0 13 2 16,-7 1-4 0,0 5-1-16,-3 4-4 15,-4 9-1-15,0 0-3 0,3 6-2 16,1 7 3-16,-1 8 0 15,5-2-1-15,-1 16 1 16,3-7-2-16,4 0 2 16,0-3-4-16,0 0 0 15,4-3-4-15,-4-6-1 16,0 0-35-16,0-4-15 16,-3 1-46-16,0-4-21 15</inkml:trace>
  <inkml:trace contextRef="#ctx0" brushRef="#br0" timeOffset="11425.296">11822 3419 232 0,'-32'15'88'0,"25"-8"-69"0,-7-7 15 0,10 0 3 16,1 0 1-16,3 0 2 15,0 0-5-15,0 0 1 16,0 0-20-16,7 0 13 0,3 0 5 16,4 0-1-16,8 0 3 15,2 0-5-15,4 0 1 16,8 0-7-16,10 0-1 15,17 0-7-15,11-10-2 16,4 1-12-16,-11-1-1 16,0 1 0-16,-4 3 1 0,1-4-4 15,-8-2-1-15,-10 2-43 16,-11 1-18-16,-6 6-36 16,-8-3-14-16,-4 2-65 15</inkml:trace>
  <inkml:trace contextRef="#ctx0" brushRef="#br0" timeOffset="12056.062">13434 3105 252 0,'17'-19'93'0,"-10"10"-72"0,4 0 20 0,-7-1 7 16,3 1-4-16,0-4 4 16,-4 1-12-16,4-1-2 15,-3-3-19-15,-1-2 4 0,1-1 2 16,-4 3 2-16,-4-6 1 15,-3 7-5-15,-3 2 1 16,-4 10-5-16,-8 6-1 16,-9 13-4-16,-12 9-1 0,-10 0-3 15,-10 12 1 1,-1 17-4-16,4 12 0 16,8 6-1-16,6 0-2 0,7 0 3 15,11 0 2-15,10 3 0 16,14 1 0-16,12-14 1 15,20 7 1-15,21-15-3 16,15-11-1-16,3-8-1 16,0-10 1-16,7-9-2 15,3-7-1-15,-3-9 1 16,-10-9 1-16,-15-10 3 16,-13-6 2-16,-19-7-1 15,-20-2 1-15,-22 6-4 16,-10-4 0-16,-11 7-1 15,-7 6 1-15,-14 7-4 0,-7 12-2 16,3 9-1-16,11 4 0 16,11 3-6-16,10-1-4 15,11 1-30-15,14 3-11 16,10-10-14-16,15 1-5 16,10-7-23-16,14-3-9 15,4-10-40 1</inkml:trace>
  <inkml:trace contextRef="#ctx0" brushRef="#br0" timeOffset="12610.611">13854 2845 336 0,'-11'-41'126'0,"18"29"-98"0,-3 2 21 16,3 7 2-16,0 6-2 16,0 16 5-16,3 3-9 15,-3 16-3-15,0 12-24 16,1 16-2-16,-5 15 1 0,4 10 0 16,0-3-1-16,0-3-8 15,4 2-3-15,-1-5-3 16,1-4 1-16,-4-12 0 0,-3-16 3 15,-1-12-1-15,-3-10 2 16,-3-12-4-16,-1-13 0 16,-3-6-1-16,-4-13 1 15,1-6-2-15,-1-6-1 16,4-3-2-16,0 2-1 16,7-5-1-16,4-1 3 15,3 7 0-15,7 3 1 16,10 6-3-16,15 7 0 15,7 5-1-15,4 7 3 16,-1 10 0-16,0-1 1 16,-3 10 0-16,0 0 0 15,-4 6 2-15,-6 3 1 16,-15 4 1-16,-14 2 2 16,-14 1-1-16,-11-4 0 0,-14-3-3 15,-17 3-2-15,-18-2-2 16,-4-1-1-16,1-3-16 15,-8 6-7-15,1-9-25 16,-1 3-7-16,11-3-52 16,21-3-19-16</inkml:trace>
  <inkml:trace contextRef="#ctx0" brushRef="#br0" timeOffset="13375.968">7059 4591 288 0,'60'-18'110'0,"-28"8"-86"0,10-2 2 0,-14 2-3 15,18 7-2-15,18-3 2 16,13 6 1-16,8 0 2 16,31 0-14-16,11 6 4 0,22-3 4 15,23 4-2-15,19-7 1 16,21 0-6-16,28-7-3 15,3-2-1-15,36 6-1 16,17-7 0-16,4 1 0 16,24-1 0-16,22 1 2 15,3 0 1-15,4-1 3 16,3-2-7-16,18-1-2 16,0 1-1-16,-7-1 0 0,-14-3-2 15,7 4-2-15,-11 2 1 16,-38-5 1-16,-8 12-14 15,-46 0-5-15,-27 9-42 16,-26 3-19-16,-38 10-6 16,-35-3 1-16,-33 6-60 15</inkml:trace>
  <inkml:trace contextRef="#ctx0" brushRef="#br0" timeOffset="14577.134">14781 8370 308 0,'-21'-19'115'0,"18"6"-89"0,6-5 3 16,1 8-2-16,3-6-3 15,3-6 5-15,8 1 2 16,10-11 1-16,29-12-17 16,24-3 4-16,14-3 2 0,25 3-3 15,18 9 0-15,-1 7-2 16,8 12 3-16,-8 16-5 16,-20 16 2-16,-29 12-3 15,-21 9 0-15,-21 10 1 16,-28 3 4-16,-33 3-8 15,-23 0-1-15,-12 1-5 16,-10 11-3-16,-14 1 0 0,-7 3-1 16,0-7 0-16,10-5 2 15,15-7-3 1,10-3 0-16,14-7-4 0,11-5 1 16,11-4 0-16,17-3 2 15,17-3 1-15,19 0 1 16,13 0 0-16,4 3 0 15,18 3 0-15,17 19 0 16,7 7 0-16,-10 5 0 16,-4 1 2-16,-3-1 1 15,-8 16-1-15,-20 7 1 16,-15-7 0-16,-21-6 1 16,-14-12 2-16,-17-10 3 0,-11 0 0 15,-15-7 0 1,-24-11-3-16,-24-1-1 0,-1-3-3 15,-10-6-2-15,-15 0-2 16,-2-4 1-16,9 1-1 16,8-7 0-1,10-5-5-15,8-4-3 0,13 0-14 16,15-4-5-16,28-2-58 16,14 6 8-1,17-9 0-15,11-1-47 16,25-2-17-16,14-10 18 15</inkml:trace>
  <inkml:trace contextRef="#ctx0" brushRef="#br0" timeOffset="15132.305">17530 9113 348 0,'-4'-79'132'0,"4"48"-103"0,-11-19 10 0,4 31-4 16,-10 0-9-16,-8 0 2 16,-7 4-3-16,-3 5 0 15,0 10-14-15,-8 10-2 0,1 9 1 0,-7 21-4 16,-4 17-1-16,-4 5-5 15,1 7 0-15,6 13 0 16,12 12 2-16,13-6-1 16,18-13-1-16,21-15 1 15,18-4 1-15,7-12-1 16,6-16 2-16,1-15 0 16,7-13 1-16,4-22 0 15,-1-25 2-15,-6-7 6 16,-12 1 4-16,-9 0-2 15,-12-4 2-15,-6-12 0 16,-8 7-1-16,-3 5-3 16,0 13-2-16,-3 16-6 0,-4 22-1 15,0 18-1 1,0 17-2-16,3 8-2 16,8 13 1-16,6 19 1 0,11 10 2 15,8-1-1-15,13-6-1 16,0-3-2-16,-3-9 1 15,0-7-28-15,3-15-10 16,1-13-41-16,2-6-16 16,8-13-90-1,-7-3-52-15,-7-12 115 16</inkml:trace>
  <inkml:trace contextRef="#ctx0" brushRef="#br0" timeOffset="15777.03">18514 9059 340 0,'-32'4'126'0,"25"-1"-98"16,3 0 6-16,4-3-6 0,8 0 1 15,6 0 7-15,10 0-4 16,8-3-2-16,7 0-16 16,14-7 4-16,17 7 5 0,11-3-8 15,-3 3-3-15,-4-4-5 16,0 7-2-16,4 7-6 15,3-4-1-15,-7-3-4 16,-7 6 1-16,-7-3-35 16,-7-3-13-16,-7 6-2 15,0-6 1-15,-4 0-14 16,0-6-7-16,8 3-58 16</inkml:trace>
  <inkml:trace contextRef="#ctx0" brushRef="#br0" timeOffset="16483.276">20994 8254 272 0,'25'-41'104'16,"-15"16"-81"-16,1-10 5 0,-8 17-4 0,1-8 1 16,-4 1 7-16,-4-3 0 15,-3 3 3-15,-3-3-19 16,-1 9 4-16,-17 0 3 0,-11 0-3 15,-14 4-2-15,-3 8-6 16,-4 7-2-16,0 7-6 16,-11 12-3-16,-14 15-3 15,-3 22 1-15,7 4 1 16,11 6 2-16,6 3 1 16,15 16 1-16,13-1 0 0,15-9 0 15,18-6 0-15,13-9 2 16,22-13-1-16,17-6 0 15,8-10-1-15,3-12 2 16,0-10 1 0,3-12 1-16,11-16 0 0,4-18 0 15,-7-13-4-15,-8-7-1 16,-10 1 3-16,-11-1 1 16,-6-2 1-16,-12 2 0 15,-6 7 0-15,-4 12 2 16,-10 26 1-1,-8 15-5-15,-7 13-4 0,-3 15-1 16,-3 29 1-16,-4 27-3 16,-1 4 0-16,1 19 1 15,7 22 0-15,3-7 0 16,8-6 2-16,6 13-3 16,8-13-2-16,0-15-7 15,-4-16-2-15,0-20-26 16,-4-8-13-16,4-13-28 15,0-12-11-15,4-10-23 16,3-10-6-16,0-5-4 16</inkml:trace>
  <inkml:trace contextRef="#ctx0" brushRef="#br0" timeOffset="17233.802">21400 8009 248 0,'-4'-53'93'0,"8"37"-72"0,-1-3 11 15,1 10 1-15,3-1-3 16,0 1 4-16,3 3-3 15,1 6 1-15,-1 9-18 16,-3 35 12-16,1 25 4 0,-5 22-7 16,-3 41-3-16,0 6-11 15,0 15-4-15,0 7-3 16,4-12-2-16,-1-14 12 16,-3-14 4-16,0-20 0 15,0-19 3-15,0-18-1 0,-3-35 0 16,-4-18-5-1,-1-13-7-15,-2-10-4 16,-1-6-1-16,4-9 1 16,4-10-1-16,3-15 2 15,7-10-4-15,7 4 0 16,4 2-1-16,6 17-2 16,15 2 0-16,10 10 3 15,15 9-2-15,3 19 1 16,0 16 2-16,-4 18 2 15,8 19 5-15,3 7 6 16,0 0-5-16,-7-4 0 0,-10 10-2 16,-19-7-1-1,-13-2 3-15,-18-10 3 0,-21-6-6 16,-21-10-1-16,-11-6-2 16,-14-6-2-16,-21-7-4 15,-14 4-2-15,3-6-15 16,7-7-4-16,11 3-29 15,7-3-13-15,18-12-79 16,6-1-35-16,8-2 32 16</inkml:trace>
  <inkml:trace contextRef="#ctx0" brushRef="#br0" timeOffset="34768.044">13839 7426 260 0,'-42'-22'99'0,"28"19"-77"0,-7 0-4 0,17 0-8 0,1 3-8 15,6 0-2-15,8 3 1 16,10 0-1-16,7 0 0 15,15-3 2-15,24 3 3 0,17 3 0 16,8 1 2-16,24-1-2 16,22 6 0-16,14-2 1 15,28 2 3-15,17-8 2 0,33 11 3 16,24-12-1-16,10-3 2 16,29 0-4-16,35 0 1 15,21-3-7-15,11-3-1 16,18-3-2-16,17 9-2 15,14 0 1-15,18 0 1 16,10 0-1-16,4 0-1 16,-3 0 1-16,-4-4-1 15,-22-2 0-15,-27 3 0 16,-8 3 0-16,-20-3 0 16,-47 0 0-16,-10 3 0 15,-46 3 2-15,-35-3 1 0,-22 0-4 16,-31 6-1-1,-32 0 7-15,-28 4 6 0,-21-1-3 16,-18 1 0-16,-15-7-4 16,-13 6-1-16,4 7 3 15,-19-1 1-15,-6 4 1 16,-11 3 2-16,-11 10 6 16,-6 8 2-16,-15 7-3 15,-21 4 1-15,-7 14-5 16,-7 23-1-16,4 19-2 15,3 9 2-15,7 44-1 16,7 9 0-16,4 22-5 16,7 10-3-16,7 0 0 15,0-1-1-15,-1-24 0 0,-6 6 2 16,0-7-1-16,-4-27 2 16,0-17-2-16,-3-2-1 15,3-4 3 1,1-21 2-16,2-23 0 0,1-15 0 15,4-19-3-15,2-6-2 16,1-16 3-16,0-9 2 16,0-13 2-16,-4-3 3 15,-3-6-5-15,-7-4-3 16,-11-2 1-16,-7-1 0 16,-7-3-4-16,0 1 1 15,-4-1 0-15,-6 0 2 16,-18 4-3-16,-18-4-2 0,-3 1 2 15,-29-4 2-15,-21 0 0 16,-24 0 2-16,-29 3-2 16,-38 4-1-16,-8 3 1 15,-35 2-1-15,-35 7 0 16,-18 0 2-16,-6 0-1 16,-12 10-1-16,-13 5-2 15,-11 4 1-15,14 6 1 16,21 3 0-16,-3 1-3 15,3-1 2-15,32 0 1 16,3-3 2-16,15-3-1 16,21 0-1-16,14 3 1 15,24 0-1-15,26-9 0 16,9 0 0-16,30 2 0 0,37-2 0 16,23-7 0-16,16-2 2 15,15-4-3-15,14-3 0 16,10-3-1-16,12-4 0 15,6-2 2-15,7 0 2 16,7-7-1-16,7-3-1 16,8-6 5-16,6-13 4 15,8-9-3-15,6-25 2 16,4-6-3-16,7-4 0 16,4-24-6-16,3-23 1 15,7-6 0-15,4-46 0 16,0-11 0-16,3-43 2 15,0-6-6-15,1-16 1 16,-5-1-6-16,1 23-1 0,-4 35-13 16,8 5-3-16,10 20-35 15,6 30-15-15,-2 14-121 16</inkml:trace>
  <inkml:trace contextRef="#ctx0" brushRef="#br0" timeOffset="37863.605">737 4764 200 0,'-7'-57'77'0,"7"32"-60"0,4-9 2 0,-1 24-4 15,1 1-2-15,-1 3 5 16,-3 9-1-16,-3 9-1 15,-1 26-8-15,-3 6 4 0,-3 9 1 16,-4 10 0-16,-1 28 2 16,5 16-6-16,-4-1-3 0,3 29-1 15,1 6-1-15,-1-3-5 16,-7 22 1-16,4-6 2 16,0-10 1-1,-3-6 3-15,2 0 1 0,-2-10-3 16,3-15-1-16,3-13 1 15,0-18 2-15,1-7-1 16,6-9 2-16,1-9-4 16,3-4 0-16,0-6 1 15,0-3 2-15,0-10-3 16,3 4 0-16,4-10 1 16,4-3 2-16,0-3 1 15,6-3 1-15,4-7-4 16,11 4-1-16,14-3-1 0,3-4 1 15,4 1-2-15,7-1-1 16,0 0 1-16,21 1 1 16,22 2-1-16,3 1-1 15,10-7 1-15,25 4 1 16,7-4-1-16,29-6 2 16,13 0-2-16,29-6 2 15,0 6-2-15,28-4 2 16,7-2-4-16,7 0 0 15,31 0 1-15,51-4 2 16,-8-2-1-16,14-7 2 16,4-3-2-16,-8-10 2 0,15 4-2 15,18-3-1-15,10 0 1 16,-11 5 1-16,-10 8-1 16,4 8-1-16,10 10 1 15,-11 0-1-15,-24 10-3 16,3 5 2-16,0-5 1 15,-28-1 2-15,-3 1-3 16,-4-1 0-16,-32 4 1 16,0 2 0-16,-35 1 0 15,-11 3 0-15,-20-1 0 16,-40-2 0-16,-24 3 2 16,-18-3 1-16,-25-4-4 15,-21-2-1-15,-21-4 3 16,-17-3 1-16,-11-3 0 15,-15-6 1-15,-6-7-2 0,-7-6 2 16,-4-6 0-16,-7-12 1 16,-4-10-2-16,1-4-2 15,-5-2 3-15,5-6 0 16,3-20-1-16,7-31 1 16,4-6-4-16,6-18 0 15,4-26 1-15,1 0 2 16,-1-19-3-16,0 10-2 15,-7 12 2-15,-10 13 0 16,-8 15 1-16,-10 16 2 16,-11 22-1-16,-10 22-1 15,-11 16 1-15,-7 9-1 16,0 16 0-16,4 3 2 16,-1 6-3-16,5 10-2 15,-1-7 2-15,-4 7 0 0,-3 2 1 16,0 1 0-16,-6 0 0 15,2 3 2-15,4 0 3 16,0 3 2-16,-7-4-1 16,-14 1 1-16,-10 3-4 15,-8 0 0-15,-3 0-3 16,-11-3-1-16,-25 3 1 16,4-3 0-16,-17-3 2 15,-22-1 1 1,0 1-4-16,-32-3 1 0,8 2 0 15,-36-2 0-15,7 9 0 0,-28-3 0 16,8-3 0-16,-15 3 2 16,-4-4-3-16,0-2 0 15,-10-4 1 1,7-5 0-16,-21-4 0 0,10-4 2 16,-13 8-1-16,-5-1-1 15,8 6 1-15,-21 7-1 16,17 6 0-16,-3 0 2 15,0 6-3-15,6-3 0 16,-10 7 1-16,22-1 2 16,-4 1-3-16,0-1 0 15,10 0 1-15,0 4 2 16,11-4-3-16,-7 4 0 0,18 0 1 16,-4-4 0-16,21 3-3 15,18-5 2-15,-4-4 1 16,43-3 2-16,21-6-8 15,31-7-1-15,19-9-38 16,24-9-18-16,24-7-106 31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4.png"/><Relationship Id="rId4" Type="http://schemas.openxmlformats.org/officeDocument/2006/relationships/customXml" Target="../ink/ink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7.png"/><Relationship Id="rId4" Type="http://schemas.openxmlformats.org/officeDocument/2006/relationships/customXml" Target="../ink/ink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3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Addition &amp; Subtraction of Polynomials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985883" y="977900"/>
                <a:ext cx="10220234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)+</m:t>
                    </m:r>
                  </m:oMath>
                </a14:m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883" y="977900"/>
                <a:ext cx="10220234" cy="849720"/>
              </a:xfrm>
              <a:prstGeom prst="rect">
                <a:avLst/>
              </a:prstGeom>
              <a:blipFill>
                <a:blip r:embed="rId2"/>
                <a:stretch>
                  <a:fillRect b="-2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5483161-7946-4539-B2ED-F8D8F1C1A73E}"/>
                  </a:ext>
                </a:extLst>
              </p14:cNvPr>
              <p14:cNvContentPartPr/>
              <p14:nvPr/>
            </p14:nvContentPartPr>
            <p14:xfrm>
              <a:off x="609480" y="1598760"/>
              <a:ext cx="10023480" cy="26280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5483161-7946-4539-B2ED-F8D8F1C1A73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0120" y="1589400"/>
                <a:ext cx="10042200" cy="264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3312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985883" y="977900"/>
                <a:ext cx="10005688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)+</m:t>
                    </m:r>
                  </m:oMath>
                </a14:m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883" y="977900"/>
                <a:ext cx="10005688" cy="849720"/>
              </a:xfrm>
              <a:prstGeom prst="rect">
                <a:avLst/>
              </a:prstGeom>
              <a:blipFill>
                <a:blip r:embed="rId2"/>
                <a:stretch>
                  <a:fillRect b="-2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7BADB08-8B68-4460-B3D0-EE01686FDC50}"/>
                  </a:ext>
                </a:extLst>
              </p14:cNvPr>
              <p14:cNvContentPartPr/>
              <p14:nvPr/>
            </p14:nvContentPartPr>
            <p14:xfrm>
              <a:off x="967680" y="1676520"/>
              <a:ext cx="9546840" cy="23256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7BADB08-8B68-4460-B3D0-EE01686FDC5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58320" y="1667160"/>
                <a:ext cx="9565560" cy="2344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1704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PAnswers">
            <a:extLst>
              <a:ext uri="{FF2B5EF4-FFF2-40B4-BE49-F238E27FC236}">
                <a16:creationId xmlns:a16="http://schemas.microsoft.com/office/drawing/2014/main" id="{5E2D4F5A-ACB6-4DB9-9025-8C7524C98C48}"/>
              </a:ext>
            </a:extLst>
          </p:cNvPr>
          <p:cNvSpPr>
            <a:spLocks noGrp="1" noChangeArrowheads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327313" y="1806287"/>
            <a:ext cx="5276850" cy="4114800"/>
          </a:xfrm>
        </p:spPr>
        <p:txBody>
          <a:bodyPr>
            <a:normAutofit lnSpcReduction="10000"/>
          </a:bodyPr>
          <a:lstStyle/>
          <a:p>
            <a:pPr marL="1143000" indent="-1143000">
              <a:buFont typeface="+mj-lt"/>
              <a:buAutoNum type="alphaUcPeriod"/>
            </a:pPr>
            <a:r>
              <a:rPr lang="en-US" altLang="en-US" sz="6600" dirty="0"/>
              <a:t>3a – 9b</a:t>
            </a:r>
          </a:p>
          <a:p>
            <a:pPr marL="1143000" lvl="0" indent="-1143000">
              <a:buClr>
                <a:srgbClr val="99CB38"/>
              </a:buClr>
              <a:buFont typeface="+mj-lt"/>
              <a:buAutoNum type="alphaUcPeriod"/>
            </a:pPr>
            <a:r>
              <a:rPr lang="en-US" altLang="en-US" sz="6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3a + 3b</a:t>
            </a:r>
          </a:p>
          <a:p>
            <a:pPr marL="1143000" lvl="0" indent="-1143000">
              <a:buClr>
                <a:srgbClr val="99CB38"/>
              </a:buClr>
              <a:buFont typeface="+mj-lt"/>
              <a:buAutoNum type="alphaUcPeriod"/>
            </a:pPr>
            <a:r>
              <a:rPr lang="en-US" altLang="en-US" sz="6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7a + 3b</a:t>
            </a:r>
            <a:endParaRPr lang="en-US" altLang="en-US" sz="800" b="1" dirty="0">
              <a:solidFill>
                <a:prstClr val="black">
                  <a:lumMod val="75000"/>
                  <a:lumOff val="2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0" lvl="0" indent="-1143000">
              <a:buClr>
                <a:srgbClr val="99CB38"/>
              </a:buClr>
              <a:buFont typeface="+mj-lt"/>
              <a:buAutoNum type="alphaUcPeriod"/>
            </a:pPr>
            <a:r>
              <a:rPr lang="en-US" altLang="en-US" sz="6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7a </a:t>
            </a:r>
            <a:r>
              <a:rPr lang="en-US" altLang="en-US" sz="6600" dirty="0"/>
              <a:t>–</a:t>
            </a:r>
            <a:r>
              <a:rPr lang="en-US" altLang="en-US" sz="6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3b</a:t>
            </a:r>
            <a:endParaRPr lang="en-US" altLang="en-US" sz="800" b="1" dirty="0">
              <a:solidFill>
                <a:prstClr val="black">
                  <a:lumMod val="75000"/>
                  <a:lumOff val="2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0" indent="-1143000">
              <a:buFont typeface="+mj-lt"/>
              <a:buAutoNum type="alphaUcPeriod"/>
            </a:pPr>
            <a:endParaRPr lang="en-US" altLang="en-US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C504C06-7C99-4D5E-984C-1DC7F8704A8B}"/>
              </a:ext>
            </a:extLst>
          </p:cNvPr>
          <p:cNvCxnSpPr>
            <a:cxnSpLocks/>
          </p:cNvCxnSpPr>
          <p:nvPr/>
        </p:nvCxnSpPr>
        <p:spPr>
          <a:xfrm>
            <a:off x="0" y="144780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0381CB85-851D-4FBE-BEF1-452CAFB2E98C}"/>
              </a:ext>
            </a:extLst>
          </p:cNvPr>
          <p:cNvSpPr/>
          <p:nvPr/>
        </p:nvSpPr>
        <p:spPr>
          <a:xfrm>
            <a:off x="2541982" y="160561"/>
            <a:ext cx="710803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(5a – 3b) + (2a + 6b)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0B64903-A15D-4CDA-8637-546BC5EBE2A6}"/>
                  </a:ext>
                </a:extLst>
              </p14:cNvPr>
              <p14:cNvContentPartPr/>
              <p14:nvPr/>
            </p14:nvContentPartPr>
            <p14:xfrm>
              <a:off x="165240" y="1074960"/>
              <a:ext cx="7751160" cy="39092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0B64903-A15D-4CDA-8637-546BC5EBE2A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5880" y="1065600"/>
                <a:ext cx="7769880" cy="392796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Subtracting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497768" y="1227282"/>
                <a:ext cx="11196463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sSup>
                      <m:sSupPr>
                        <m:ctrlP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)−</m:t>
                    </m:r>
                  </m:oMath>
                </a14:m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𝒘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768" y="1227282"/>
                <a:ext cx="11196463" cy="849720"/>
              </a:xfrm>
              <a:prstGeom prst="rect">
                <a:avLst/>
              </a:prstGeom>
              <a:blipFill>
                <a:blip r:embed="rId2"/>
                <a:stretch>
                  <a:fillRect b="-2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EB2638E-195E-43B0-914B-0C26CEF710FD}"/>
                  </a:ext>
                </a:extLst>
              </p14:cNvPr>
              <p14:cNvContentPartPr/>
              <p14:nvPr/>
            </p14:nvContentPartPr>
            <p14:xfrm>
              <a:off x="469800" y="1106640"/>
              <a:ext cx="11210760" cy="33145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EB2638E-195E-43B0-914B-0C26CEF710F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0440" y="1097280"/>
                <a:ext cx="11229480" cy="3333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19798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Subtracting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985883" y="1185718"/>
                <a:ext cx="9922332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)−</m:t>
                    </m:r>
                  </m:oMath>
                </a14:m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883" y="1185718"/>
                <a:ext cx="9922332" cy="849720"/>
              </a:xfrm>
              <a:prstGeom prst="rect">
                <a:avLst/>
              </a:prstGeom>
              <a:blipFill>
                <a:blip r:embed="rId2"/>
                <a:stretch>
                  <a:fillRect b="-2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8389322-48A6-462D-B21E-200A6DF86F35}"/>
                  </a:ext>
                </a:extLst>
              </p14:cNvPr>
              <p14:cNvContentPartPr/>
              <p14:nvPr/>
            </p14:nvContentPartPr>
            <p14:xfrm>
              <a:off x="941040" y="1317600"/>
              <a:ext cx="8816760" cy="33336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8389322-48A6-462D-B21E-200A6DF86F3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31680" y="1308240"/>
                <a:ext cx="8835480" cy="3352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27710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EA5E6F2-E08C-4A6F-8C97-03E00758E6C6}"/>
              </a:ext>
            </a:extLst>
          </p:cNvPr>
          <p:cNvCxnSpPr>
            <a:cxnSpLocks/>
          </p:cNvCxnSpPr>
          <p:nvPr/>
        </p:nvCxnSpPr>
        <p:spPr>
          <a:xfrm>
            <a:off x="0" y="129540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531DDEC9-9B24-4E06-9867-572D01A2AC49}"/>
              </a:ext>
            </a:extLst>
          </p:cNvPr>
          <p:cNvSpPr/>
          <p:nvPr/>
        </p:nvSpPr>
        <p:spPr>
          <a:xfrm>
            <a:off x="2541982" y="110999"/>
            <a:ext cx="710803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(5a – 3b) – (2a + 6b)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PAnswers">
            <a:extLst>
              <a:ext uri="{FF2B5EF4-FFF2-40B4-BE49-F238E27FC236}">
                <a16:creationId xmlns:a16="http://schemas.microsoft.com/office/drawing/2014/main" id="{E3EE66C4-E8F4-4D41-902E-9E541F10705D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327313" y="1806287"/>
            <a:ext cx="5276850" cy="4114800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0" indent="-1143000">
              <a:buFont typeface="+mj-lt"/>
              <a:buAutoNum type="alphaUcPeriod"/>
            </a:pPr>
            <a:r>
              <a:rPr lang="en-US" altLang="en-US" sz="6600" dirty="0"/>
              <a:t>3a – 9b</a:t>
            </a:r>
          </a:p>
          <a:p>
            <a:pPr marL="1143000" indent="-1143000">
              <a:buClr>
                <a:srgbClr val="99CB38"/>
              </a:buClr>
              <a:buFont typeface="+mj-lt"/>
              <a:buAutoNum type="alphaUcPeriod"/>
            </a:pPr>
            <a:r>
              <a:rPr lang="en-US" altLang="en-US" sz="6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3a + 3b</a:t>
            </a:r>
          </a:p>
          <a:p>
            <a:pPr marL="1143000" indent="-1143000">
              <a:buClr>
                <a:srgbClr val="99CB38"/>
              </a:buClr>
              <a:buFont typeface="+mj-lt"/>
              <a:buAutoNum type="alphaUcPeriod"/>
            </a:pPr>
            <a:r>
              <a:rPr lang="en-US" altLang="en-US" sz="6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7a + 3b</a:t>
            </a:r>
            <a:endParaRPr lang="en-US" altLang="en-US" sz="800" b="1" dirty="0">
              <a:solidFill>
                <a:prstClr val="black">
                  <a:lumMod val="75000"/>
                  <a:lumOff val="2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0" indent="-1143000">
              <a:buClr>
                <a:srgbClr val="99CB38"/>
              </a:buClr>
              <a:buFont typeface="+mj-lt"/>
              <a:buAutoNum type="alphaUcPeriod"/>
            </a:pPr>
            <a:r>
              <a:rPr lang="en-US" altLang="en-US" sz="6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7a </a:t>
            </a:r>
            <a:r>
              <a:rPr lang="en-US" altLang="en-US" sz="6600" dirty="0"/>
              <a:t>–</a:t>
            </a:r>
            <a:r>
              <a:rPr lang="en-US" altLang="en-US" sz="6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3b</a:t>
            </a:r>
            <a:endParaRPr lang="en-US" altLang="en-US" sz="800" b="1" dirty="0">
              <a:solidFill>
                <a:prstClr val="black">
                  <a:lumMod val="75000"/>
                  <a:lumOff val="2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0" indent="-1143000">
              <a:buFont typeface="+mj-lt"/>
              <a:buAutoNum type="alphaUcPeriod"/>
            </a:pPr>
            <a:endParaRPr lang="en-US" altLang="en-US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4BFAD10-3366-4C71-A24C-9612E20B12C3}"/>
                  </a:ext>
                </a:extLst>
              </p14:cNvPr>
              <p14:cNvContentPartPr/>
              <p14:nvPr/>
            </p14:nvContentPartPr>
            <p14:xfrm>
              <a:off x="175320" y="381960"/>
              <a:ext cx="8955000" cy="35164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4BFAD10-3366-4C71-A24C-9612E20B12C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5960" y="372600"/>
                <a:ext cx="8973720" cy="353520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40973482578148D6B1BFDEC40700BB07"/>
  <p:tag name="SLIDETYPE" val="Q"/>
  <p:tag name="DEMOGRAPHIC" val="False"/>
  <p:tag name="SPEEDSCORING" val="False"/>
  <p:tag name="SLIDEORDER" val="5"/>
  <p:tag name="SLIDEGUID" val="68D1E05EDF104403B75AF00AD6C40C5A"/>
  <p:tag name="RESPONSESGATHERED" val="False"/>
  <p:tag name="VALUES" val="Incorrect¤Incorrect¤Incorrect¤Correct"/>
  <p:tag name="QUESTIONALIAS" val="Factor 20x2 - 24xy"/>
  <p:tag name="ANSWERSALIAS" val="x(20 – 24y)¤2x(10x – 12y)¤4(5x2 – 6xy)¤4x(5x – 6y)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53"/>
  <p:tag name="FONTSIZE" val="32"/>
  <p:tag name="BULLETTYPE" val="ppBulletArabicPeriod"/>
  <p:tag name="ANSWERTEXT" val="x(20 – 24y)&#10;2x(10x – 12y)&#10;4(5x2 – 6xy)&#10;4x(5x – 6y)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40973482578148D6B1BFDEC40700BB07"/>
  <p:tag name="SLIDETYPE" val="Q"/>
  <p:tag name="DEMOGRAPHIC" val="False"/>
  <p:tag name="SPEEDSCORING" val="False"/>
  <p:tag name="SLIDEORDER" val="4"/>
  <p:tag name="SLIDEGUID" val="A9A8EACA3FE24BEEB4A8B3FAAD281DC6"/>
  <p:tag name="VALUES" val="Incorrect¤Incorrect¤Correct¤Incorrect"/>
  <p:tag name="QUESTIONALIAS" val="Factor 16xy2 - 24y2z + 40y2"/>
  <p:tag name="ANSWERSALIAS" val="2y2(8x – 12z + 20)¤4y2(4x – 6z + 10)¤8y2(2x - 3z + 5)¤8xy2z(2 – 3 + 5)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53"/>
  <p:tag name="FONTSIZE" val="32"/>
  <p:tag name="BULLETTYPE" val="ppBulletArabicPeriod"/>
  <p:tag name="ANSWERTEXT" val="x(20 – 24y)&#10;2x(10x – 12y)&#10;4(5x2 – 6xy)&#10;4x(5x – 6y)"/>
</p:tagLst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109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Cambria Math</vt:lpstr>
      <vt:lpstr>Retrospect</vt:lpstr>
      <vt:lpstr>Unit 3 Addition &amp; Subtraction of Polynomials</vt:lpstr>
      <vt:lpstr>Adding Polynomials</vt:lpstr>
      <vt:lpstr>Adding Polynomials</vt:lpstr>
      <vt:lpstr>PowerPoint Presentation</vt:lpstr>
      <vt:lpstr>Subtracting Polynomials</vt:lpstr>
      <vt:lpstr>Subtracting Polynomials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12</cp:revision>
  <dcterms:created xsi:type="dcterms:W3CDTF">2018-08-29T02:57:50Z</dcterms:created>
  <dcterms:modified xsi:type="dcterms:W3CDTF">2019-09-02T02:58:15Z</dcterms:modified>
</cp:coreProperties>
</file>